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3" r:id="rId11"/>
    <p:sldId id="268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8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4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9512-61FC-4F58-BAA7-FB1A2A027D1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77B4-6EE9-4B0D-AB20-529ACC4DEB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MA" dirty="0" smtClean="0"/>
              <a:t>دور القطاع الخاص في معالجة مشكلة البطالة  في العراق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The role of the private sector in addressing the problem of unemployment in Iraq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831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MA" b="1" dirty="0" smtClean="0"/>
              <a:t>دور قطاع التعليم في معالجة مشكلة البطالة </a:t>
            </a:r>
            <a:endParaRPr lang="en-US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763000" cy="4953000"/>
          </a:xfrm>
        </p:spPr>
      </p:pic>
    </p:spTree>
    <p:extLst>
      <p:ext uri="{BB962C8B-B14F-4D97-AF65-F5344CB8AC3E}">
        <p14:creationId xmlns:p14="http://schemas.microsoft.com/office/powerpoint/2010/main" val="234163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MA" dirty="0" smtClean="0"/>
              <a:t>انموذج عن كادر المدارس الاهلية في اعراق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305799" cy="4800600"/>
          </a:xfrm>
        </p:spPr>
      </p:pic>
    </p:spTree>
    <p:extLst>
      <p:ext uri="{BB962C8B-B14F-4D97-AF65-F5344CB8AC3E}">
        <p14:creationId xmlns:p14="http://schemas.microsoft.com/office/powerpoint/2010/main" val="17963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MA" dirty="0" smtClean="0"/>
              <a:t>القطاع النفطي </a:t>
            </a:r>
            <a:endParaRPr lang="en-US" dirty="0"/>
          </a:p>
        </p:txBody>
      </p:sp>
      <p:pic>
        <p:nvPicPr>
          <p:cNvPr id="14" name="عنصر نائب للمحتوى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5029200"/>
          </a:xfrm>
        </p:spPr>
      </p:pic>
    </p:spTree>
    <p:extLst>
      <p:ext uri="{BB962C8B-B14F-4D97-AF65-F5344CB8AC3E}">
        <p14:creationId xmlns:p14="http://schemas.microsoft.com/office/powerpoint/2010/main" val="85892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MA" b="1" dirty="0" smtClean="0"/>
              <a:t>الهرم السكاني في للعراق 2020 2030</a:t>
            </a:r>
            <a:endParaRPr lang="en-US" b="1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839200" cy="5334000"/>
          </a:xfrm>
        </p:spPr>
      </p:pic>
    </p:spTree>
    <p:extLst>
      <p:ext uri="{BB962C8B-B14F-4D97-AF65-F5344CB8AC3E}">
        <p14:creationId xmlns:p14="http://schemas.microsoft.com/office/powerpoint/2010/main" val="371176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MA" sz="3600" dirty="0" smtClean="0"/>
              <a:t>دور القطاع الصناعي في معالجة البطالة </a:t>
            </a:r>
            <a:endParaRPr lang="en-US" sz="36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762999" cy="4800600"/>
          </a:xfrm>
        </p:spPr>
      </p:pic>
    </p:spTree>
    <p:extLst>
      <p:ext uri="{BB962C8B-B14F-4D97-AF65-F5344CB8AC3E}">
        <p14:creationId xmlns:p14="http://schemas.microsoft.com/office/powerpoint/2010/main" val="284191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000" dirty="0" smtClean="0"/>
              <a:t>البطالة </a:t>
            </a:r>
            <a:r>
              <a:rPr lang="ar-MA" sz="3600" dirty="0" smtClean="0"/>
              <a:t>:</a:t>
            </a:r>
            <a:r>
              <a:rPr lang="ar-MA" sz="2000" b="1" dirty="0" smtClean="0"/>
              <a:t>هي ظاهرة</a:t>
            </a:r>
            <a:r>
              <a:rPr lang="ar-MA" sz="1050" b="1" dirty="0" smtClean="0"/>
              <a:t> </a:t>
            </a:r>
            <a:r>
              <a:rPr lang="ar-MA" sz="2000" b="1" dirty="0" smtClean="0"/>
              <a:t>اقتصادية كلية تعاني من اثارها العديد من البلدان باختلاف انظمتها الاقتصادية </a:t>
            </a:r>
            <a:endParaRPr lang="en-US" sz="66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305800" cy="4495800"/>
          </a:xfrm>
        </p:spPr>
      </p:pic>
    </p:spTree>
    <p:extLst>
      <p:ext uri="{BB962C8B-B14F-4D97-AF65-F5344CB8AC3E}">
        <p14:creationId xmlns:p14="http://schemas.microsoft.com/office/powerpoint/2010/main" val="333637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MA" dirty="0" smtClean="0"/>
              <a:t>انواع البطالة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305800" cy="5176044"/>
          </a:xfrm>
        </p:spPr>
      </p:pic>
    </p:spTree>
    <p:extLst>
      <p:ext uri="{BB962C8B-B14F-4D97-AF65-F5344CB8AC3E}">
        <p14:creationId xmlns:p14="http://schemas.microsoft.com/office/powerpoint/2010/main" val="421763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MA" dirty="0" smtClean="0"/>
              <a:t>نسبة الفقر في العراق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458199" cy="5638800"/>
          </a:xfrm>
        </p:spPr>
      </p:pic>
    </p:spTree>
    <p:extLst>
      <p:ext uri="{BB962C8B-B14F-4D97-AF65-F5344CB8AC3E}">
        <p14:creationId xmlns:p14="http://schemas.microsoft.com/office/powerpoint/2010/main" val="161334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MA" sz="2800" b="1" dirty="0" smtClean="0"/>
              <a:t>نسبة المشاريع الصغيرة والمتوسطة في العراق لسنوات مختلفة </a:t>
            </a:r>
            <a:endParaRPr lang="en-US" sz="28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610600" cy="5257800"/>
          </a:xfrm>
        </p:spPr>
      </p:pic>
    </p:spTree>
    <p:extLst>
      <p:ext uri="{BB962C8B-B14F-4D97-AF65-F5344CB8AC3E}">
        <p14:creationId xmlns:p14="http://schemas.microsoft.com/office/powerpoint/2010/main" val="89369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MA" sz="3200" b="1" dirty="0" smtClean="0"/>
              <a:t>دور القطاع الزراعي في معالجة البطالة في العراق </a:t>
            </a:r>
            <a:endParaRPr lang="en-US" sz="32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381999" cy="4953000"/>
          </a:xfrm>
        </p:spPr>
      </p:pic>
    </p:spTree>
    <p:extLst>
      <p:ext uri="{BB962C8B-B14F-4D97-AF65-F5344CB8AC3E}">
        <p14:creationId xmlns:p14="http://schemas.microsoft.com/office/powerpoint/2010/main" val="141535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MA" sz="2800" dirty="0" smtClean="0"/>
              <a:t>دور القطاع الصناعي في معالجة مشكلة البطالة في العراق </a:t>
            </a:r>
            <a:endParaRPr lang="en-US" sz="28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10600" cy="5029200"/>
          </a:xfrm>
        </p:spPr>
      </p:pic>
    </p:spTree>
    <p:extLst>
      <p:ext uri="{BB962C8B-B14F-4D97-AF65-F5344CB8AC3E}">
        <p14:creationId xmlns:p14="http://schemas.microsoft.com/office/powerpoint/2010/main" val="280413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MA" dirty="0" smtClean="0"/>
              <a:t>ارقام عدد المسافرين في خطوط سكك الحديد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8077200" cy="4953000"/>
          </a:xfrm>
        </p:spPr>
      </p:pic>
    </p:spTree>
    <p:extLst>
      <p:ext uri="{BB962C8B-B14F-4D97-AF65-F5344CB8AC3E}">
        <p14:creationId xmlns:p14="http://schemas.microsoft.com/office/powerpoint/2010/main" val="33218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MA" sz="3200" b="1" dirty="0" smtClean="0"/>
              <a:t>دور القطاع السياحي في معالجة مشكلة البطالة في العراق </a:t>
            </a:r>
            <a:endParaRPr lang="en-US" sz="32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458200" cy="5029200"/>
          </a:xfrm>
        </p:spPr>
      </p:pic>
    </p:spTree>
    <p:extLst>
      <p:ext uri="{BB962C8B-B14F-4D97-AF65-F5344CB8AC3E}">
        <p14:creationId xmlns:p14="http://schemas.microsoft.com/office/powerpoint/2010/main" val="4458410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Bildschirmpräsentation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نسق Office</vt:lpstr>
      <vt:lpstr>دور القطاع الخاص في معالجة مشكلة البطالة  في العراق </vt:lpstr>
      <vt:lpstr>البطالة :هي ظاهرة اقتصادية كلية تعاني من اثارها العديد من البلدان باختلاف انظمتها الاقتصادية </vt:lpstr>
      <vt:lpstr>انواع البطالة</vt:lpstr>
      <vt:lpstr>نسبة الفقر في العراق </vt:lpstr>
      <vt:lpstr>نسبة المشاريع الصغيرة والمتوسطة في العراق لسنوات مختلفة </vt:lpstr>
      <vt:lpstr>دور القطاع الزراعي في معالجة البطالة في العراق </vt:lpstr>
      <vt:lpstr>دور القطاع الصناعي في معالجة مشكلة البطالة في العراق </vt:lpstr>
      <vt:lpstr>ارقام عدد المسافرين في خطوط سكك الحديد</vt:lpstr>
      <vt:lpstr>دور القطاع السياحي في معالجة مشكلة البطالة في العراق </vt:lpstr>
      <vt:lpstr>دور قطاع التعليم في معالجة مشكلة البطالة </vt:lpstr>
      <vt:lpstr>انموذج عن كادر المدارس الاهلية في اعراق</vt:lpstr>
      <vt:lpstr>القطاع النفطي </vt:lpstr>
      <vt:lpstr>الهرم السكاني في للعراق 2020 2030</vt:lpstr>
      <vt:lpstr>دور القطاع الصناعي في معالجة البطالة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 القطاع الخاص في معالجة مشكلة البطالة  في العراق</dc:title>
  <dc:creator>ghost</dc:creator>
  <cp:lastModifiedBy>Senger, Paul Felix</cp:lastModifiedBy>
  <cp:revision>7</cp:revision>
  <dcterms:created xsi:type="dcterms:W3CDTF">2021-06-15T19:45:28Z</dcterms:created>
  <dcterms:modified xsi:type="dcterms:W3CDTF">2021-06-18T13:23:59Z</dcterms:modified>
</cp:coreProperties>
</file>