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9" r:id="rId2"/>
    <p:sldId id="261" r:id="rId3"/>
    <p:sldId id="262" r:id="rId4"/>
    <p:sldId id="263" r:id="rId5"/>
    <p:sldId id="264" r:id="rId6"/>
    <p:sldId id="267" r:id="rId7"/>
    <p:sldId id="268" r:id="rId8"/>
    <p:sldId id="269" r:id="rId9"/>
  </p:sldIdLst>
  <p:sldSz cx="9144000" cy="6858000" type="screen4x3"/>
  <p:notesSz cx="6858000" cy="9144000"/>
  <p:defaultText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92832F5-EA01-48E5-B403-87E193F50680}">
          <p14:sldIdLst>
            <p14:sldId id="259"/>
          </p14:sldIdLst>
        </p14:section>
        <p14:section name="نظرة عامة حول المشروع" id="{087866C3-7028-482C-8D34-6BF5363FBD75}">
          <p14:sldIdLst>
            <p14:sldId id="261"/>
          </p14:sldIdLst>
        </p14:section>
        <p14:section name="تحديث الحالة" id="{521DEF98-8796-4632-831A-16252E9A6054}">
          <p14:sldIdLst>
            <p14:sldId id="262"/>
            <p14:sldId id="263"/>
          </p14:sldIdLst>
        </p14:section>
        <p14:section name="الخط الزمني" id="{CF24EBA6-C924-424D-AC31-A4B9992A87E0}">
          <p14:sldIdLst>
            <p14:sldId id="264"/>
          </p14:sldIdLst>
        </p14:section>
        <p14:section name="الخطوات وعناصر الإجراءات التالية" id="{C24C98EC-938D-4034-8DB8-5E8DBF16E3CB}">
          <p14:sldIdLst>
            <p14:sldId id="267"/>
            <p14:sldId id="268"/>
          </p14:sldIdLst>
        </p14:section>
        <p14:section name="الملحق" id="{E35CCD6A-2288-476E-BC93-C75323AE1F32}">
          <p14:sldIdLst>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35" autoAdjust="0"/>
    <p:restoredTop sz="88187" autoAdjust="0"/>
  </p:normalViewPr>
  <p:slideViewPr>
    <p:cSldViewPr>
      <p:cViewPr varScale="1">
        <p:scale>
          <a:sx n="65" d="100"/>
          <a:sy n="65" d="100"/>
        </p:scale>
        <p:origin x="-276" y="-96"/>
      </p:cViewPr>
      <p:guideLst>
        <p:guide orient="horz" pos="2160"/>
        <p:guide orient="horz" pos="576"/>
        <p:guide pos="288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C831A-CCF5-4391-A2BE-9DF065D37587}" type="doc">
      <dgm:prSet loTypeId="urn:microsoft.com/office/officeart/2005/8/layout/arrow2#1" loCatId="process" qsTypeId="urn:microsoft.com/office/officeart/2005/8/quickstyle/3d5" qsCatId="3D" csTypeId="urn:microsoft.com/office/officeart/2005/8/colors/colorful3" csCatId="colorful" phldr="1"/>
      <dgm:spPr/>
    </dgm:pt>
    <dgm:pt modelId="{1E3A074B-8EC3-4AC7-ADB8-C53A583CA2D1}">
      <dgm:prSet phldrT="[Text]" custT="1"/>
      <dgm:spPr/>
      <dgm:t>
        <a:bodyPr/>
        <a:lstStyle/>
        <a:p>
          <a:pPr algn="r" rtl="1"/>
          <a:r>
            <a:rPr lang="en-US" sz="1800" dirty="0" smtClean="0"/>
            <a:t>Announcing  ideas</a:t>
          </a:r>
        </a:p>
        <a:p>
          <a:pPr algn="l"/>
          <a:r>
            <a:rPr lang="en-US" sz="1800" dirty="0" smtClean="0"/>
            <a:t>Jan.</a:t>
          </a:r>
          <a:endParaRPr lang="ar-SA" sz="1800" dirty="0"/>
        </a:p>
      </dgm:t>
    </dgm:pt>
    <dgm:pt modelId="{C3E70DF8-D297-401F-A070-1295F4388B0B}" type="parTrans" cxnId="{8C1AFE23-B091-4CE6-8284-0511812F213B}">
      <dgm:prSet/>
      <dgm:spPr/>
      <dgm:t>
        <a:bodyPr/>
        <a:lstStyle/>
        <a:p>
          <a:pPr algn="r" rtl="1"/>
          <a:endParaRPr lang="ar-SA" sz="2400"/>
        </a:p>
      </dgm:t>
    </dgm:pt>
    <dgm:pt modelId="{13D421C7-F834-4141-85ED-0207D610A128}" type="sibTrans" cxnId="{8C1AFE23-B091-4CE6-8284-0511812F213B}">
      <dgm:prSet/>
      <dgm:spPr/>
      <dgm:t>
        <a:bodyPr/>
        <a:lstStyle/>
        <a:p>
          <a:pPr algn="r" rtl="1"/>
          <a:endParaRPr lang="ar-SA" sz="2400"/>
        </a:p>
      </dgm:t>
    </dgm:pt>
    <dgm:pt modelId="{C7CCB8C4-BA8F-435B-96D2-651E5BBEE204}">
      <dgm:prSet phldrT="[Text]" custT="1"/>
      <dgm:spPr/>
      <dgm:t>
        <a:bodyPr/>
        <a:lstStyle/>
        <a:p>
          <a:pPr algn="l" rtl="0"/>
          <a:r>
            <a:rPr lang="en-US" sz="2000" dirty="0" smtClean="0"/>
            <a:t>The meeting between the financier and the owner of the project was held </a:t>
          </a:r>
        </a:p>
        <a:p>
          <a:pPr algn="l" rtl="0"/>
          <a:r>
            <a:rPr lang="en-US" sz="2000" dirty="0" smtClean="0"/>
            <a:t>May</a:t>
          </a:r>
          <a:endParaRPr lang="ar-SA" sz="2000" dirty="0"/>
        </a:p>
      </dgm:t>
    </dgm:pt>
    <dgm:pt modelId="{AD18367E-C5DB-45A4-A27B-B15954C86D0F}" type="parTrans" cxnId="{679C1D1A-14EB-43D6-A6EB-15DB434BD9E3}">
      <dgm:prSet/>
      <dgm:spPr/>
      <dgm:t>
        <a:bodyPr/>
        <a:lstStyle/>
        <a:p>
          <a:pPr algn="r" rtl="1"/>
          <a:endParaRPr lang="ar-SA" sz="2400"/>
        </a:p>
      </dgm:t>
    </dgm:pt>
    <dgm:pt modelId="{7D6A4EA2-7BAB-433A-B969-4D95C96F0274}" type="sibTrans" cxnId="{679C1D1A-14EB-43D6-A6EB-15DB434BD9E3}">
      <dgm:prSet/>
      <dgm:spPr/>
      <dgm:t>
        <a:bodyPr/>
        <a:lstStyle/>
        <a:p>
          <a:pPr algn="r" rtl="1"/>
          <a:endParaRPr lang="ar-SA" sz="2400"/>
        </a:p>
      </dgm:t>
    </dgm:pt>
    <dgm:pt modelId="{A75DE5EA-0E88-4A1C-B1EA-B4EE477D7AA1}">
      <dgm:prSet phldrT="[Text]" custT="1"/>
      <dgm:spPr/>
      <dgm:t>
        <a:bodyPr/>
        <a:lstStyle/>
        <a:p>
          <a:pPr rtl="1"/>
          <a:r>
            <a:rPr lang="en-US" sz="2000" dirty="0" smtClean="0"/>
            <a:t>The decision to accept or reject</a:t>
          </a:r>
        </a:p>
        <a:p>
          <a:r>
            <a:rPr lang="en-US" sz="2000" dirty="0" smtClean="0"/>
            <a:t>Sept.</a:t>
          </a:r>
          <a:endParaRPr lang="ar-SA" sz="2000" dirty="0"/>
        </a:p>
      </dgm:t>
    </dgm:pt>
    <dgm:pt modelId="{48157EE2-9BD9-48FE-A422-276C84F2470D}" type="parTrans" cxnId="{D09152C8-0058-4F02-AE9F-59A443534AE8}">
      <dgm:prSet/>
      <dgm:spPr/>
      <dgm:t>
        <a:bodyPr/>
        <a:lstStyle/>
        <a:p>
          <a:pPr algn="r" rtl="1"/>
          <a:endParaRPr lang="ar-SA" sz="2400"/>
        </a:p>
      </dgm:t>
    </dgm:pt>
    <dgm:pt modelId="{03226FF3-250B-4000-A0B5-00FF0F1D75A5}" type="sibTrans" cxnId="{D09152C8-0058-4F02-AE9F-59A443534AE8}">
      <dgm:prSet/>
      <dgm:spPr/>
      <dgm:t>
        <a:bodyPr/>
        <a:lstStyle/>
        <a:p>
          <a:pPr algn="r" rtl="1"/>
          <a:endParaRPr lang="ar-SA" sz="2400"/>
        </a:p>
      </dgm:t>
    </dgm:pt>
    <dgm:pt modelId="{1982B446-3706-4711-A6F1-3DC4DFE59A3A}">
      <dgm:prSet phldrT="[Text]" custT="1"/>
      <dgm:spPr/>
      <dgm:t>
        <a:bodyPr/>
        <a:lstStyle/>
        <a:p>
          <a:pPr rtl="1"/>
          <a:r>
            <a:rPr lang="en-US" sz="2000" dirty="0" smtClean="0"/>
            <a:t>Project experience</a:t>
          </a:r>
        </a:p>
        <a:p>
          <a:r>
            <a:rPr lang="en-US" sz="2000" dirty="0" smtClean="0"/>
            <a:t>From Spt. To Nov.</a:t>
          </a:r>
          <a:endParaRPr lang="ar-SA" sz="2000" dirty="0"/>
        </a:p>
      </dgm:t>
    </dgm:pt>
    <dgm:pt modelId="{33D0F32B-ABD3-423A-818A-28D89377B172}" type="parTrans" cxnId="{7DD07C3D-EA79-49EE-93EE-865A49AB8425}">
      <dgm:prSet/>
      <dgm:spPr/>
      <dgm:t>
        <a:bodyPr/>
        <a:lstStyle/>
        <a:p>
          <a:pPr algn="r" rtl="1"/>
          <a:endParaRPr lang="ar-SA"/>
        </a:p>
      </dgm:t>
    </dgm:pt>
    <dgm:pt modelId="{6C0374E5-7FC4-4DEF-BC17-94C58A35DE3F}" type="sibTrans" cxnId="{7DD07C3D-EA79-49EE-93EE-865A49AB8425}">
      <dgm:prSet/>
      <dgm:spPr/>
      <dgm:t>
        <a:bodyPr/>
        <a:lstStyle/>
        <a:p>
          <a:pPr algn="r" rtl="1"/>
          <a:endParaRPr lang="ar-SA"/>
        </a:p>
      </dgm:t>
    </dgm:pt>
    <dgm:pt modelId="{E220828C-C958-4FCF-B52F-02D7F5D17607}" type="pres">
      <dgm:prSet presAssocID="{455C831A-CCF5-4391-A2BE-9DF065D37587}" presName="arrowDiagram" presStyleCnt="0">
        <dgm:presLayoutVars>
          <dgm:chMax val="5"/>
          <dgm:dir val="rev"/>
          <dgm:resizeHandles val="exact"/>
        </dgm:presLayoutVars>
      </dgm:prSet>
      <dgm:spPr/>
    </dgm:pt>
    <dgm:pt modelId="{82ED47FD-CD8E-4EC8-A7E3-BF3AC4BC5C1A}" type="pres">
      <dgm:prSet presAssocID="{455C831A-CCF5-4391-A2BE-9DF065D37587}" presName="arrow" presStyleLbl="bgShp" presStyleIdx="0" presStyleCnt="1" custScaleX="86792" custScaleY="86038"/>
      <dgm:spPr/>
    </dgm:pt>
    <dgm:pt modelId="{4566E19C-2577-409E-A34A-BB8B091D39D1}" type="pres">
      <dgm:prSet presAssocID="{455C831A-CCF5-4391-A2BE-9DF065D37587}" presName="arrowDiagram4" presStyleCnt="0"/>
      <dgm:spPr/>
    </dgm:pt>
    <dgm:pt modelId="{A94E7C76-C16F-47F1-B4F1-C2CF2270A7E9}" type="pres">
      <dgm:prSet presAssocID="{1E3A074B-8EC3-4AC7-ADB8-C53A583CA2D1}" presName="bullet4a" presStyleLbl="node1" presStyleIdx="0" presStyleCnt="4" custLinFactX="129" custLinFactNeighborX="100000" custLinFactNeighborY="9679"/>
      <dgm:spPr/>
    </dgm:pt>
    <dgm:pt modelId="{48F9B62B-8095-40B1-882D-7B164B0C8B69}" type="pres">
      <dgm:prSet presAssocID="{1E3A074B-8EC3-4AC7-ADB8-C53A583CA2D1}" presName="textBox4a" presStyleLbl="revTx" presStyleIdx="0" presStyleCnt="4" custScaleX="120677" custLinFactNeighborX="14676" custLinFactNeighborY="29729">
        <dgm:presLayoutVars>
          <dgm:bulletEnabled val="1"/>
        </dgm:presLayoutVars>
      </dgm:prSet>
      <dgm:spPr/>
      <dgm:t>
        <a:bodyPr/>
        <a:lstStyle/>
        <a:p>
          <a:pPr algn="r" rtl="1"/>
          <a:endParaRPr lang="ar-SA"/>
        </a:p>
      </dgm:t>
    </dgm:pt>
    <dgm:pt modelId="{0CFC4447-43F4-414D-A014-8F5BDE3BC5FF}" type="pres">
      <dgm:prSet presAssocID="{C7CCB8C4-BA8F-435B-96D2-651E5BBEE204}" presName="bullet4b" presStyleLbl="node1" presStyleIdx="1" presStyleCnt="4" custLinFactNeighborX="-8158" custLinFactNeighborY="50683"/>
      <dgm:spPr/>
    </dgm:pt>
    <dgm:pt modelId="{389CF004-91C6-4868-93F7-537D5C97980B}" type="pres">
      <dgm:prSet presAssocID="{C7CCB8C4-BA8F-435B-96D2-651E5BBEE204}" presName="textBox4b" presStyleLbl="revTx" presStyleIdx="1" presStyleCnt="4" custScaleY="81565" custLinFactNeighborX="-9999" custLinFactNeighborY="18094">
        <dgm:presLayoutVars>
          <dgm:bulletEnabled val="1"/>
        </dgm:presLayoutVars>
      </dgm:prSet>
      <dgm:spPr/>
      <dgm:t>
        <a:bodyPr/>
        <a:lstStyle/>
        <a:p>
          <a:pPr algn="r" rtl="1"/>
          <a:endParaRPr lang="ar-SA"/>
        </a:p>
      </dgm:t>
    </dgm:pt>
    <dgm:pt modelId="{8D49C94D-D2A4-4464-8383-D3C12F8B2538}" type="pres">
      <dgm:prSet presAssocID="{A75DE5EA-0E88-4A1C-B1EA-B4EE477D7AA1}" presName="bullet4c" presStyleLbl="node1" presStyleIdx="2" presStyleCnt="4" custLinFactNeighborX="-59466" custLinFactNeighborY="50213"/>
      <dgm:spPr/>
    </dgm:pt>
    <dgm:pt modelId="{5E71A06C-9747-4CAE-BA21-E9C2A4D6678D}" type="pres">
      <dgm:prSet presAssocID="{A75DE5EA-0E88-4A1C-B1EA-B4EE477D7AA1}" presName="textBox4c" presStyleLbl="revTx" presStyleIdx="2" presStyleCnt="4" custScaleY="60921" custLinFactNeighborX="-27627" custLinFactNeighborY="4121">
        <dgm:presLayoutVars>
          <dgm:bulletEnabled val="1"/>
        </dgm:presLayoutVars>
      </dgm:prSet>
      <dgm:spPr/>
      <dgm:t>
        <a:bodyPr/>
        <a:lstStyle/>
        <a:p>
          <a:pPr algn="r" rtl="1"/>
          <a:endParaRPr lang="ar-SA"/>
        </a:p>
      </dgm:t>
    </dgm:pt>
    <dgm:pt modelId="{A9227355-A6E4-4C01-AB6A-08B68C0ABB91}" type="pres">
      <dgm:prSet presAssocID="{1982B446-3706-4711-A6F1-3DC4DFE59A3A}" presName="bullet4d" presStyleLbl="node1" presStyleIdx="3" presStyleCnt="4" custLinFactNeighborX="-57095" custLinFactNeighborY="36725"/>
      <dgm:spPr/>
    </dgm:pt>
    <dgm:pt modelId="{DB2CD8C7-A5B3-49A1-81CC-0EEDDDF3DB4E}" type="pres">
      <dgm:prSet presAssocID="{1982B446-3706-4711-A6F1-3DC4DFE59A3A}" presName="textBox4d" presStyleLbl="revTx" presStyleIdx="3" presStyleCnt="4" custScaleY="64549" custLinFactNeighborX="-31716" custLinFactNeighborY="3724">
        <dgm:presLayoutVars>
          <dgm:bulletEnabled val="1"/>
        </dgm:presLayoutVars>
      </dgm:prSet>
      <dgm:spPr/>
      <dgm:t>
        <a:bodyPr/>
        <a:lstStyle/>
        <a:p>
          <a:pPr algn="r" rtl="1"/>
          <a:endParaRPr lang="ar-SA"/>
        </a:p>
      </dgm:t>
    </dgm:pt>
  </dgm:ptLst>
  <dgm:cxnLst>
    <dgm:cxn modelId="{39ECB7E7-30E3-4A3C-AAF0-553A3160CF23}" type="presOf" srcId="{455C831A-CCF5-4391-A2BE-9DF065D37587}" destId="{E220828C-C958-4FCF-B52F-02D7F5D17607}" srcOrd="0" destOrd="0" presId="urn:microsoft.com/office/officeart/2005/8/layout/arrow2#1"/>
    <dgm:cxn modelId="{8C1AFE23-B091-4CE6-8284-0511812F213B}" srcId="{455C831A-CCF5-4391-A2BE-9DF065D37587}" destId="{1E3A074B-8EC3-4AC7-ADB8-C53A583CA2D1}" srcOrd="0" destOrd="0" parTransId="{C3E70DF8-D297-401F-A070-1295F4388B0B}" sibTransId="{13D421C7-F834-4141-85ED-0207D610A128}"/>
    <dgm:cxn modelId="{FC06516A-52A5-4D36-B302-CBA7ED53FA18}" type="presOf" srcId="{C7CCB8C4-BA8F-435B-96D2-651E5BBEE204}" destId="{389CF004-91C6-4868-93F7-537D5C97980B}" srcOrd="0" destOrd="0" presId="urn:microsoft.com/office/officeart/2005/8/layout/arrow2#1"/>
    <dgm:cxn modelId="{FF43409D-6490-4DAC-9843-57BD11235D92}" type="presOf" srcId="{1E3A074B-8EC3-4AC7-ADB8-C53A583CA2D1}" destId="{48F9B62B-8095-40B1-882D-7B164B0C8B69}" srcOrd="0" destOrd="0" presId="urn:microsoft.com/office/officeart/2005/8/layout/arrow2#1"/>
    <dgm:cxn modelId="{3C905DEF-E67D-4C40-B05D-4060669E3B98}" type="presOf" srcId="{A75DE5EA-0E88-4A1C-B1EA-B4EE477D7AA1}" destId="{5E71A06C-9747-4CAE-BA21-E9C2A4D6678D}" srcOrd="0" destOrd="0" presId="urn:microsoft.com/office/officeart/2005/8/layout/arrow2#1"/>
    <dgm:cxn modelId="{679C1D1A-14EB-43D6-A6EB-15DB434BD9E3}" srcId="{455C831A-CCF5-4391-A2BE-9DF065D37587}" destId="{C7CCB8C4-BA8F-435B-96D2-651E5BBEE204}" srcOrd="1" destOrd="0" parTransId="{AD18367E-C5DB-45A4-A27B-B15954C86D0F}" sibTransId="{7D6A4EA2-7BAB-433A-B969-4D95C96F0274}"/>
    <dgm:cxn modelId="{D09152C8-0058-4F02-AE9F-59A443534AE8}" srcId="{455C831A-CCF5-4391-A2BE-9DF065D37587}" destId="{A75DE5EA-0E88-4A1C-B1EA-B4EE477D7AA1}" srcOrd="2" destOrd="0" parTransId="{48157EE2-9BD9-48FE-A422-276C84F2470D}" sibTransId="{03226FF3-250B-4000-A0B5-00FF0F1D75A5}"/>
    <dgm:cxn modelId="{FE1744AC-C004-4578-94B6-93CA8D33C9E8}" type="presOf" srcId="{1982B446-3706-4711-A6F1-3DC4DFE59A3A}" destId="{DB2CD8C7-A5B3-49A1-81CC-0EEDDDF3DB4E}" srcOrd="0" destOrd="0" presId="urn:microsoft.com/office/officeart/2005/8/layout/arrow2#1"/>
    <dgm:cxn modelId="{7DD07C3D-EA79-49EE-93EE-865A49AB8425}" srcId="{455C831A-CCF5-4391-A2BE-9DF065D37587}" destId="{1982B446-3706-4711-A6F1-3DC4DFE59A3A}" srcOrd="3" destOrd="0" parTransId="{33D0F32B-ABD3-423A-818A-28D89377B172}" sibTransId="{6C0374E5-7FC4-4DEF-BC17-94C58A35DE3F}"/>
    <dgm:cxn modelId="{CDB3CFA4-6064-4BD5-9F4C-2C85AFCC5E37}" type="presParOf" srcId="{E220828C-C958-4FCF-B52F-02D7F5D17607}" destId="{82ED47FD-CD8E-4EC8-A7E3-BF3AC4BC5C1A}" srcOrd="0" destOrd="0" presId="urn:microsoft.com/office/officeart/2005/8/layout/arrow2#1"/>
    <dgm:cxn modelId="{019C372E-51B0-4A64-8D12-B92827204091}" type="presParOf" srcId="{E220828C-C958-4FCF-B52F-02D7F5D17607}" destId="{4566E19C-2577-409E-A34A-BB8B091D39D1}" srcOrd="1" destOrd="0" presId="urn:microsoft.com/office/officeart/2005/8/layout/arrow2#1"/>
    <dgm:cxn modelId="{F63AFE94-9D44-4F29-B597-D95FB9299962}" type="presParOf" srcId="{4566E19C-2577-409E-A34A-BB8B091D39D1}" destId="{A94E7C76-C16F-47F1-B4F1-C2CF2270A7E9}" srcOrd="0" destOrd="0" presId="urn:microsoft.com/office/officeart/2005/8/layout/arrow2#1"/>
    <dgm:cxn modelId="{BA13245D-CFE8-45D3-9491-2DAB17EF0D6E}" type="presParOf" srcId="{4566E19C-2577-409E-A34A-BB8B091D39D1}" destId="{48F9B62B-8095-40B1-882D-7B164B0C8B69}" srcOrd="1" destOrd="0" presId="urn:microsoft.com/office/officeart/2005/8/layout/arrow2#1"/>
    <dgm:cxn modelId="{DB1146F8-D39D-414A-9CF9-6A190489E3D5}" type="presParOf" srcId="{4566E19C-2577-409E-A34A-BB8B091D39D1}" destId="{0CFC4447-43F4-414D-A014-8F5BDE3BC5FF}" srcOrd="2" destOrd="0" presId="urn:microsoft.com/office/officeart/2005/8/layout/arrow2#1"/>
    <dgm:cxn modelId="{4EAE93DF-D1D8-439F-A7A4-04F4ADC77F35}" type="presParOf" srcId="{4566E19C-2577-409E-A34A-BB8B091D39D1}" destId="{389CF004-91C6-4868-93F7-537D5C97980B}" srcOrd="3" destOrd="0" presId="urn:microsoft.com/office/officeart/2005/8/layout/arrow2#1"/>
    <dgm:cxn modelId="{DF36619F-1E30-48CA-99BE-7AE13179E737}" type="presParOf" srcId="{4566E19C-2577-409E-A34A-BB8B091D39D1}" destId="{8D49C94D-D2A4-4464-8383-D3C12F8B2538}" srcOrd="4" destOrd="0" presId="urn:microsoft.com/office/officeart/2005/8/layout/arrow2#1"/>
    <dgm:cxn modelId="{2273E46E-B1C6-4185-AEA7-543C97CE2939}" type="presParOf" srcId="{4566E19C-2577-409E-A34A-BB8B091D39D1}" destId="{5E71A06C-9747-4CAE-BA21-E9C2A4D6678D}" srcOrd="5" destOrd="0" presId="urn:microsoft.com/office/officeart/2005/8/layout/arrow2#1"/>
    <dgm:cxn modelId="{D524FB1C-816C-4B96-A0A1-480BF199AA9B}" type="presParOf" srcId="{4566E19C-2577-409E-A34A-BB8B091D39D1}" destId="{A9227355-A6E4-4C01-AB6A-08B68C0ABB91}" srcOrd="6" destOrd="0" presId="urn:microsoft.com/office/officeart/2005/8/layout/arrow2#1"/>
    <dgm:cxn modelId="{FD2DA74F-B5FE-44FB-8CF1-2D7D93C839E9}" type="presParOf" srcId="{4566E19C-2577-409E-A34A-BB8B091D39D1}" destId="{DB2CD8C7-A5B3-49A1-81CC-0EEDDDF3DB4E}" srcOrd="7" destOrd="0" presId="urn:microsoft.com/office/officeart/2005/8/layout/arrow2#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675BB5-4BE3-4E06-B2B3-AAA3D107C1A8}" type="doc">
      <dgm:prSet loTypeId="urn:microsoft.com/office/officeart/2005/8/layout/radial5#1" loCatId="relationship" qsTypeId="urn:microsoft.com/office/officeart/2005/8/quickstyle/simple3" qsCatId="simple" csTypeId="urn:microsoft.com/office/officeart/2005/8/colors/accent0_3" csCatId="mainScheme" phldr="1"/>
      <dgm:spPr/>
      <dgm:t>
        <a:bodyPr/>
        <a:lstStyle/>
        <a:p>
          <a:pPr algn="r" rtl="1"/>
          <a:endParaRPr lang="ar-SA"/>
        </a:p>
      </dgm:t>
    </dgm:pt>
    <dgm:pt modelId="{D3864EA6-13E7-440F-948B-8118F5878A44}">
      <dgm:prSet phldrT="[Text]" custT="1"/>
      <dgm:spPr/>
      <dgm:t>
        <a:bodyPr/>
        <a:lstStyle/>
        <a:p>
          <a:pPr algn="ctr" rtl="1"/>
          <a:r>
            <a:rPr lang="en-US" sz="2400" smtClean="0"/>
            <a:t>Poor Bank</a:t>
          </a:r>
          <a:endParaRPr lang="ar-SA" sz="2000" dirty="0"/>
        </a:p>
      </dgm:t>
    </dgm:pt>
    <dgm:pt modelId="{5F920266-1B6A-4D7D-8C8B-D20E2934BF67}" type="parTrans" cxnId="{7834DFDC-DD97-4D0F-B547-27AB53428B4B}">
      <dgm:prSet/>
      <dgm:spPr/>
      <dgm:t>
        <a:bodyPr/>
        <a:lstStyle/>
        <a:p>
          <a:pPr algn="r" rtl="1"/>
          <a:endParaRPr lang="ar-SA"/>
        </a:p>
      </dgm:t>
    </dgm:pt>
    <dgm:pt modelId="{F4FE127A-F33D-4F59-961D-A505D5A781EE}" type="sibTrans" cxnId="{7834DFDC-DD97-4D0F-B547-27AB53428B4B}">
      <dgm:prSet/>
      <dgm:spPr/>
      <dgm:t>
        <a:bodyPr/>
        <a:lstStyle/>
        <a:p>
          <a:pPr algn="r" rtl="1"/>
          <a:endParaRPr lang="ar-SA"/>
        </a:p>
      </dgm:t>
    </dgm:pt>
    <dgm:pt modelId="{813DB034-1CFA-4CE1-8536-6BC256192226}">
      <dgm:prSet phldrT="[Text]" custT="1"/>
      <dgm:spPr/>
      <dgm:t>
        <a:bodyPr/>
        <a:lstStyle/>
        <a:p>
          <a:pPr algn="ctr" rtl="1"/>
          <a:r>
            <a:rPr lang="en-US" sz="1600" dirty="0" smtClean="0"/>
            <a:t>Reduce unemployment</a:t>
          </a:r>
          <a:endParaRPr lang="ar-SA" sz="1100" dirty="0"/>
        </a:p>
      </dgm:t>
    </dgm:pt>
    <dgm:pt modelId="{ED3CCD02-8D75-4A08-AD85-C5F828B29313}" type="parTrans" cxnId="{41966F54-3C25-450E-8104-04B2B9165959}">
      <dgm:prSet/>
      <dgm:spPr/>
      <dgm:t>
        <a:bodyPr/>
        <a:lstStyle/>
        <a:p>
          <a:pPr algn="r" rtl="1"/>
          <a:endParaRPr lang="ar-SA"/>
        </a:p>
      </dgm:t>
    </dgm:pt>
    <dgm:pt modelId="{F3516F2D-4619-4753-A81E-130803DFBFC7}" type="sibTrans" cxnId="{41966F54-3C25-450E-8104-04B2B9165959}">
      <dgm:prSet/>
      <dgm:spPr/>
      <dgm:t>
        <a:bodyPr/>
        <a:lstStyle/>
        <a:p>
          <a:pPr algn="r" rtl="1"/>
          <a:endParaRPr lang="ar-SA"/>
        </a:p>
      </dgm:t>
    </dgm:pt>
    <dgm:pt modelId="{6461E40C-FAF1-4C11-9CA4-01B7756558A8}">
      <dgm:prSet phldrT="[Text]" custT="1"/>
      <dgm:spPr/>
      <dgm:t>
        <a:bodyPr lIns="0" tIns="0" rIns="0" bIns="0"/>
        <a:lstStyle/>
        <a:p>
          <a:pPr algn="ctr" rtl="1"/>
          <a:r>
            <a:rPr lang="en-US" sz="1300" spc="-10" baseline="0" dirty="0" smtClean="0"/>
            <a:t>Improving living standards</a:t>
          </a:r>
          <a:endParaRPr lang="ar-SA" sz="1300" spc="-10" baseline="0" dirty="0"/>
        </a:p>
      </dgm:t>
    </dgm:pt>
    <dgm:pt modelId="{5418FCE5-0AC2-479F-8F47-D35F7A60BD8D}" type="parTrans" cxnId="{5EBF790F-CC7C-4BBA-98A7-614FB5283795}">
      <dgm:prSet/>
      <dgm:spPr/>
      <dgm:t>
        <a:bodyPr/>
        <a:lstStyle/>
        <a:p>
          <a:pPr algn="r" rtl="1"/>
          <a:endParaRPr lang="ar-SA"/>
        </a:p>
      </dgm:t>
    </dgm:pt>
    <dgm:pt modelId="{3D67A8BA-4FB2-401F-A3C1-92132B645061}" type="sibTrans" cxnId="{5EBF790F-CC7C-4BBA-98A7-614FB5283795}">
      <dgm:prSet/>
      <dgm:spPr/>
      <dgm:t>
        <a:bodyPr/>
        <a:lstStyle/>
        <a:p>
          <a:pPr algn="r" rtl="1"/>
          <a:endParaRPr lang="ar-SA"/>
        </a:p>
      </dgm:t>
    </dgm:pt>
    <dgm:pt modelId="{14E5A95F-9DC9-4E33-B709-14C57323ACAA}">
      <dgm:prSet phldrT="[Text]" custT="1"/>
      <dgm:spPr/>
      <dgm:t>
        <a:bodyPr/>
        <a:lstStyle/>
        <a:p>
          <a:pPr algn="r" rtl="1"/>
          <a:r>
            <a:rPr lang="en-US" sz="1600" dirty="0" smtClean="0"/>
            <a:t>Reduce crime rates</a:t>
          </a:r>
          <a:endParaRPr lang="ar-SA" sz="1100" dirty="0"/>
        </a:p>
      </dgm:t>
    </dgm:pt>
    <dgm:pt modelId="{CFE62A0D-AFCB-42FF-A2F7-4127DE6E4A06}" type="parTrans" cxnId="{B78770BC-227B-404F-8185-2F70ECA32605}">
      <dgm:prSet/>
      <dgm:spPr/>
      <dgm:t>
        <a:bodyPr/>
        <a:lstStyle/>
        <a:p>
          <a:pPr algn="r" rtl="1"/>
          <a:endParaRPr lang="ar-SA"/>
        </a:p>
      </dgm:t>
    </dgm:pt>
    <dgm:pt modelId="{87455A86-154D-4572-BF6D-F5FEBED08194}" type="sibTrans" cxnId="{B78770BC-227B-404F-8185-2F70ECA32605}">
      <dgm:prSet/>
      <dgm:spPr/>
      <dgm:t>
        <a:bodyPr/>
        <a:lstStyle/>
        <a:p>
          <a:pPr algn="r" rtl="1"/>
          <a:endParaRPr lang="ar-SA"/>
        </a:p>
      </dgm:t>
    </dgm:pt>
    <dgm:pt modelId="{9A038BAD-1DAA-4E08-AF5C-7A535C3A31A3}">
      <dgm:prSet phldrT="[Text]" custT="1"/>
      <dgm:spPr/>
      <dgm:t>
        <a:bodyPr/>
        <a:lstStyle/>
        <a:p>
          <a:pPr algn="ctr" rtl="1"/>
          <a:r>
            <a:rPr lang="en-US" sz="1400" dirty="0" smtClean="0"/>
            <a:t>Increasing domestic production</a:t>
          </a:r>
          <a:endParaRPr lang="ar-SA" sz="1400" dirty="0"/>
        </a:p>
      </dgm:t>
    </dgm:pt>
    <dgm:pt modelId="{E1D6882F-7F41-4B9B-8326-079D0B7775D3}" type="parTrans" cxnId="{F67B8136-3A2B-408C-9570-C50B3786C6D1}">
      <dgm:prSet/>
      <dgm:spPr/>
      <dgm:t>
        <a:bodyPr/>
        <a:lstStyle/>
        <a:p>
          <a:pPr algn="r" rtl="1"/>
          <a:endParaRPr lang="ar-SA"/>
        </a:p>
      </dgm:t>
    </dgm:pt>
    <dgm:pt modelId="{BF904E21-59DA-42DB-BE7C-359EAF11BFDB}" type="sibTrans" cxnId="{F67B8136-3A2B-408C-9570-C50B3786C6D1}">
      <dgm:prSet/>
      <dgm:spPr/>
      <dgm:t>
        <a:bodyPr/>
        <a:lstStyle/>
        <a:p>
          <a:pPr algn="r" rtl="1"/>
          <a:endParaRPr lang="ar-SA"/>
        </a:p>
      </dgm:t>
    </dgm:pt>
    <dgm:pt modelId="{C2B16F5E-4FD9-4E6C-984C-5FB34252F788}">
      <dgm:prSet phldrT="[Text]" custT="1"/>
      <dgm:spPr/>
      <dgm:t>
        <a:bodyPr/>
        <a:lstStyle/>
        <a:p>
          <a:pPr algn="ctr" rtl="1"/>
          <a:r>
            <a:rPr lang="en-US" sz="1600" dirty="0" smtClean="0"/>
            <a:t>Development of economic factors</a:t>
          </a:r>
          <a:endParaRPr lang="ar-SA" sz="1200" dirty="0"/>
        </a:p>
      </dgm:t>
    </dgm:pt>
    <dgm:pt modelId="{8F21B166-5620-46A8-A5DD-72EAE361E61D}" type="parTrans" cxnId="{F20E6E35-2EF6-49E1-BCE2-AF737813AC7F}">
      <dgm:prSet/>
      <dgm:spPr/>
      <dgm:t>
        <a:bodyPr/>
        <a:lstStyle/>
        <a:p>
          <a:pPr algn="r" rtl="1"/>
          <a:endParaRPr lang="ar-SA"/>
        </a:p>
      </dgm:t>
    </dgm:pt>
    <dgm:pt modelId="{D972BA52-9B06-4D48-9819-200C1326EA4D}" type="sibTrans" cxnId="{F20E6E35-2EF6-49E1-BCE2-AF737813AC7F}">
      <dgm:prSet/>
      <dgm:spPr/>
      <dgm:t>
        <a:bodyPr/>
        <a:lstStyle/>
        <a:p>
          <a:pPr algn="r" rtl="1"/>
          <a:endParaRPr lang="ar-SA"/>
        </a:p>
      </dgm:t>
    </dgm:pt>
    <dgm:pt modelId="{EB09D521-9D02-4B4D-80CB-EB847731A63E}" type="pres">
      <dgm:prSet presAssocID="{19675BB5-4BE3-4E06-B2B3-AAA3D107C1A8}" presName="Name0" presStyleCnt="0">
        <dgm:presLayoutVars>
          <dgm:chMax val="1"/>
          <dgm:dir val="rev"/>
          <dgm:animLvl val="ctr"/>
          <dgm:resizeHandles val="exact"/>
        </dgm:presLayoutVars>
      </dgm:prSet>
      <dgm:spPr/>
      <dgm:t>
        <a:bodyPr/>
        <a:lstStyle/>
        <a:p>
          <a:pPr algn="r" rtl="1"/>
          <a:endParaRPr lang="ar-SA"/>
        </a:p>
      </dgm:t>
    </dgm:pt>
    <dgm:pt modelId="{7ADCFBEC-172E-41BB-B545-FE2085E0B744}" type="pres">
      <dgm:prSet presAssocID="{D3864EA6-13E7-440F-948B-8118F5878A44}" presName="centerShape" presStyleLbl="node0" presStyleIdx="0" presStyleCnt="1" custScaleX="127383" custScaleY="127383"/>
      <dgm:spPr/>
      <dgm:t>
        <a:bodyPr/>
        <a:lstStyle/>
        <a:p>
          <a:pPr algn="r" rtl="1"/>
          <a:endParaRPr lang="ar-SA"/>
        </a:p>
      </dgm:t>
    </dgm:pt>
    <dgm:pt modelId="{E09D1B4B-09AE-4B1F-A409-CE344F8F9185}" type="pres">
      <dgm:prSet presAssocID="{ED3CCD02-8D75-4A08-AD85-C5F828B29313}" presName="parTrans" presStyleLbl="sibTrans2D1" presStyleIdx="0" presStyleCnt="5"/>
      <dgm:spPr/>
      <dgm:t>
        <a:bodyPr/>
        <a:lstStyle/>
        <a:p>
          <a:pPr algn="r" rtl="1"/>
          <a:endParaRPr lang="ar-SA"/>
        </a:p>
      </dgm:t>
    </dgm:pt>
    <dgm:pt modelId="{79A2186A-8429-4E95-A4D2-214813090081}" type="pres">
      <dgm:prSet presAssocID="{ED3CCD02-8D75-4A08-AD85-C5F828B29313}" presName="connectorText" presStyleLbl="sibTrans2D1" presStyleIdx="0" presStyleCnt="5"/>
      <dgm:spPr/>
      <dgm:t>
        <a:bodyPr/>
        <a:lstStyle/>
        <a:p>
          <a:pPr algn="r" rtl="1"/>
          <a:endParaRPr lang="ar-SA"/>
        </a:p>
      </dgm:t>
    </dgm:pt>
    <dgm:pt modelId="{60779230-642B-46DB-B5CA-FC2220C38859}" type="pres">
      <dgm:prSet presAssocID="{813DB034-1CFA-4CE1-8536-6BC256192226}" presName="node" presStyleLbl="node1" presStyleIdx="0" presStyleCnt="5" custScaleX="117603" custScaleY="117603">
        <dgm:presLayoutVars>
          <dgm:bulletEnabled val="1"/>
        </dgm:presLayoutVars>
      </dgm:prSet>
      <dgm:spPr/>
      <dgm:t>
        <a:bodyPr/>
        <a:lstStyle/>
        <a:p>
          <a:pPr algn="r" rtl="1"/>
          <a:endParaRPr lang="ar-SA"/>
        </a:p>
      </dgm:t>
    </dgm:pt>
    <dgm:pt modelId="{4873F644-A37B-4263-BDD3-7D4AECF93436}" type="pres">
      <dgm:prSet presAssocID="{5418FCE5-0AC2-479F-8F47-D35F7A60BD8D}" presName="parTrans" presStyleLbl="sibTrans2D1" presStyleIdx="1" presStyleCnt="5"/>
      <dgm:spPr/>
      <dgm:t>
        <a:bodyPr/>
        <a:lstStyle/>
        <a:p>
          <a:pPr algn="r" rtl="1"/>
          <a:endParaRPr lang="ar-SA"/>
        </a:p>
      </dgm:t>
    </dgm:pt>
    <dgm:pt modelId="{AF2E0478-D773-4966-9A95-8E70AD7139B7}" type="pres">
      <dgm:prSet presAssocID="{5418FCE5-0AC2-479F-8F47-D35F7A60BD8D}" presName="connectorText" presStyleLbl="sibTrans2D1" presStyleIdx="1" presStyleCnt="5"/>
      <dgm:spPr/>
      <dgm:t>
        <a:bodyPr/>
        <a:lstStyle/>
        <a:p>
          <a:pPr algn="r" rtl="1"/>
          <a:endParaRPr lang="ar-SA"/>
        </a:p>
      </dgm:t>
    </dgm:pt>
    <dgm:pt modelId="{8FE55D76-69B8-469D-BE4A-A0F9F69D5110}" type="pres">
      <dgm:prSet presAssocID="{6461E40C-FAF1-4C11-9CA4-01B7756558A8}" presName="node" presStyleLbl="node1" presStyleIdx="1" presStyleCnt="5" custScaleX="117603" custScaleY="117603">
        <dgm:presLayoutVars>
          <dgm:bulletEnabled val="1"/>
        </dgm:presLayoutVars>
      </dgm:prSet>
      <dgm:spPr/>
      <dgm:t>
        <a:bodyPr/>
        <a:lstStyle/>
        <a:p>
          <a:pPr algn="r" rtl="1"/>
          <a:endParaRPr lang="ar-SA"/>
        </a:p>
      </dgm:t>
    </dgm:pt>
    <dgm:pt modelId="{8999D690-D432-4F1A-B2AE-D98A61E6F24A}" type="pres">
      <dgm:prSet presAssocID="{CFE62A0D-AFCB-42FF-A2F7-4127DE6E4A06}" presName="parTrans" presStyleLbl="sibTrans2D1" presStyleIdx="2" presStyleCnt="5"/>
      <dgm:spPr/>
      <dgm:t>
        <a:bodyPr/>
        <a:lstStyle/>
        <a:p>
          <a:pPr algn="r" rtl="1"/>
          <a:endParaRPr lang="ar-SA"/>
        </a:p>
      </dgm:t>
    </dgm:pt>
    <dgm:pt modelId="{5E3992B2-2FF9-4710-BC5D-D3CABAC0944B}" type="pres">
      <dgm:prSet presAssocID="{CFE62A0D-AFCB-42FF-A2F7-4127DE6E4A06}" presName="connectorText" presStyleLbl="sibTrans2D1" presStyleIdx="2" presStyleCnt="5"/>
      <dgm:spPr/>
      <dgm:t>
        <a:bodyPr/>
        <a:lstStyle/>
        <a:p>
          <a:pPr algn="r" rtl="1"/>
          <a:endParaRPr lang="ar-SA"/>
        </a:p>
      </dgm:t>
    </dgm:pt>
    <dgm:pt modelId="{0B5562C5-56E9-4F94-AD9A-09B6AA6E206F}" type="pres">
      <dgm:prSet presAssocID="{14E5A95F-9DC9-4E33-B709-14C57323ACAA}" presName="node" presStyleLbl="node1" presStyleIdx="2" presStyleCnt="5" custScaleX="117603" custScaleY="117603">
        <dgm:presLayoutVars>
          <dgm:bulletEnabled val="1"/>
        </dgm:presLayoutVars>
      </dgm:prSet>
      <dgm:spPr/>
      <dgm:t>
        <a:bodyPr/>
        <a:lstStyle/>
        <a:p>
          <a:pPr algn="r" rtl="1"/>
          <a:endParaRPr lang="ar-SA"/>
        </a:p>
      </dgm:t>
    </dgm:pt>
    <dgm:pt modelId="{FB0FDE60-5A66-47CD-855C-10B0ABFAFF6D}" type="pres">
      <dgm:prSet presAssocID="{E1D6882F-7F41-4B9B-8326-079D0B7775D3}" presName="parTrans" presStyleLbl="sibTrans2D1" presStyleIdx="3" presStyleCnt="5"/>
      <dgm:spPr/>
      <dgm:t>
        <a:bodyPr/>
        <a:lstStyle/>
        <a:p>
          <a:pPr algn="r" rtl="1"/>
          <a:endParaRPr lang="ar-SA"/>
        </a:p>
      </dgm:t>
    </dgm:pt>
    <dgm:pt modelId="{D9C29361-9907-4AA5-9D4C-465D8E4516DA}" type="pres">
      <dgm:prSet presAssocID="{E1D6882F-7F41-4B9B-8326-079D0B7775D3}" presName="connectorText" presStyleLbl="sibTrans2D1" presStyleIdx="3" presStyleCnt="5"/>
      <dgm:spPr/>
      <dgm:t>
        <a:bodyPr/>
        <a:lstStyle/>
        <a:p>
          <a:pPr algn="r" rtl="1"/>
          <a:endParaRPr lang="ar-SA"/>
        </a:p>
      </dgm:t>
    </dgm:pt>
    <dgm:pt modelId="{492A8904-4F29-41B2-8DF6-9E5DB43B598E}" type="pres">
      <dgm:prSet presAssocID="{9A038BAD-1DAA-4E08-AF5C-7A535C3A31A3}" presName="node" presStyleLbl="node1" presStyleIdx="3" presStyleCnt="5" custScaleX="150947" custScaleY="117603">
        <dgm:presLayoutVars>
          <dgm:bulletEnabled val="1"/>
        </dgm:presLayoutVars>
      </dgm:prSet>
      <dgm:spPr/>
      <dgm:t>
        <a:bodyPr/>
        <a:lstStyle/>
        <a:p>
          <a:pPr algn="r" rtl="1"/>
          <a:endParaRPr lang="ar-SA"/>
        </a:p>
      </dgm:t>
    </dgm:pt>
    <dgm:pt modelId="{470BEB95-5498-4076-A7AD-52EA2D6058A0}" type="pres">
      <dgm:prSet presAssocID="{8F21B166-5620-46A8-A5DD-72EAE361E61D}" presName="parTrans" presStyleLbl="sibTrans2D1" presStyleIdx="4" presStyleCnt="5"/>
      <dgm:spPr/>
      <dgm:t>
        <a:bodyPr/>
        <a:lstStyle/>
        <a:p>
          <a:pPr algn="r" rtl="1"/>
          <a:endParaRPr lang="ar-SA"/>
        </a:p>
      </dgm:t>
    </dgm:pt>
    <dgm:pt modelId="{8C992717-B056-4E89-850B-547F00D86B47}" type="pres">
      <dgm:prSet presAssocID="{8F21B166-5620-46A8-A5DD-72EAE361E61D}" presName="connectorText" presStyleLbl="sibTrans2D1" presStyleIdx="4" presStyleCnt="5"/>
      <dgm:spPr/>
      <dgm:t>
        <a:bodyPr/>
        <a:lstStyle/>
        <a:p>
          <a:pPr algn="r" rtl="1"/>
          <a:endParaRPr lang="ar-SA"/>
        </a:p>
      </dgm:t>
    </dgm:pt>
    <dgm:pt modelId="{A0AE6ABD-EFF8-41C2-907C-790C07DF522C}" type="pres">
      <dgm:prSet presAssocID="{C2B16F5E-4FD9-4E6C-984C-5FB34252F788}" presName="node" presStyleLbl="node1" presStyleIdx="4" presStyleCnt="5" custScaleX="149566" custScaleY="117603">
        <dgm:presLayoutVars>
          <dgm:bulletEnabled val="1"/>
        </dgm:presLayoutVars>
      </dgm:prSet>
      <dgm:spPr/>
      <dgm:t>
        <a:bodyPr/>
        <a:lstStyle/>
        <a:p>
          <a:pPr algn="r" rtl="1"/>
          <a:endParaRPr lang="ar-SA"/>
        </a:p>
      </dgm:t>
    </dgm:pt>
  </dgm:ptLst>
  <dgm:cxnLst>
    <dgm:cxn modelId="{5EBF790F-CC7C-4BBA-98A7-614FB5283795}" srcId="{D3864EA6-13E7-440F-948B-8118F5878A44}" destId="{6461E40C-FAF1-4C11-9CA4-01B7756558A8}" srcOrd="1" destOrd="0" parTransId="{5418FCE5-0AC2-479F-8F47-D35F7A60BD8D}" sibTransId="{3D67A8BA-4FB2-401F-A3C1-92132B645061}"/>
    <dgm:cxn modelId="{F383A1C8-295E-4F6E-9C5D-67AA4DB4F7EB}" type="presOf" srcId="{ED3CCD02-8D75-4A08-AD85-C5F828B29313}" destId="{79A2186A-8429-4E95-A4D2-214813090081}" srcOrd="1" destOrd="0" presId="urn:microsoft.com/office/officeart/2005/8/layout/radial5#1"/>
    <dgm:cxn modelId="{54B2FED9-9F5A-482C-B7AD-CE780DBB4D7A}" type="presOf" srcId="{ED3CCD02-8D75-4A08-AD85-C5F828B29313}" destId="{E09D1B4B-09AE-4B1F-A409-CE344F8F9185}" srcOrd="0" destOrd="0" presId="urn:microsoft.com/office/officeart/2005/8/layout/radial5#1"/>
    <dgm:cxn modelId="{7834DFDC-DD97-4D0F-B547-27AB53428B4B}" srcId="{19675BB5-4BE3-4E06-B2B3-AAA3D107C1A8}" destId="{D3864EA6-13E7-440F-948B-8118F5878A44}" srcOrd="0" destOrd="0" parTransId="{5F920266-1B6A-4D7D-8C8B-D20E2934BF67}" sibTransId="{F4FE127A-F33D-4F59-961D-A505D5A781EE}"/>
    <dgm:cxn modelId="{33CA9426-6028-4F9E-ADDB-AA3042A81F7D}" type="presOf" srcId="{6461E40C-FAF1-4C11-9CA4-01B7756558A8}" destId="{8FE55D76-69B8-469D-BE4A-A0F9F69D5110}" srcOrd="0" destOrd="0" presId="urn:microsoft.com/office/officeart/2005/8/layout/radial5#1"/>
    <dgm:cxn modelId="{29FA02FA-E640-4261-806B-AA21CEF811C3}" type="presOf" srcId="{E1D6882F-7F41-4B9B-8326-079D0B7775D3}" destId="{FB0FDE60-5A66-47CD-855C-10B0ABFAFF6D}" srcOrd="0" destOrd="0" presId="urn:microsoft.com/office/officeart/2005/8/layout/radial5#1"/>
    <dgm:cxn modelId="{9D61B47E-7F41-4639-962A-9097B26F323C}" type="presOf" srcId="{5418FCE5-0AC2-479F-8F47-D35F7A60BD8D}" destId="{AF2E0478-D773-4966-9A95-8E70AD7139B7}" srcOrd="1" destOrd="0" presId="urn:microsoft.com/office/officeart/2005/8/layout/radial5#1"/>
    <dgm:cxn modelId="{F20E6E35-2EF6-49E1-BCE2-AF737813AC7F}" srcId="{D3864EA6-13E7-440F-948B-8118F5878A44}" destId="{C2B16F5E-4FD9-4E6C-984C-5FB34252F788}" srcOrd="4" destOrd="0" parTransId="{8F21B166-5620-46A8-A5DD-72EAE361E61D}" sibTransId="{D972BA52-9B06-4D48-9819-200C1326EA4D}"/>
    <dgm:cxn modelId="{7362BBE9-CE05-48ED-9B0F-19744BB7FA24}" type="presOf" srcId="{CFE62A0D-AFCB-42FF-A2F7-4127DE6E4A06}" destId="{5E3992B2-2FF9-4710-BC5D-D3CABAC0944B}" srcOrd="1" destOrd="0" presId="urn:microsoft.com/office/officeart/2005/8/layout/radial5#1"/>
    <dgm:cxn modelId="{67029EA3-AC4E-48C5-87CF-57A4733799CA}" type="presOf" srcId="{E1D6882F-7F41-4B9B-8326-079D0B7775D3}" destId="{D9C29361-9907-4AA5-9D4C-465D8E4516DA}" srcOrd="1" destOrd="0" presId="urn:microsoft.com/office/officeart/2005/8/layout/radial5#1"/>
    <dgm:cxn modelId="{DF0DC324-3E24-4C19-A1FD-DD9570009774}" type="presOf" srcId="{9A038BAD-1DAA-4E08-AF5C-7A535C3A31A3}" destId="{492A8904-4F29-41B2-8DF6-9E5DB43B598E}" srcOrd="0" destOrd="0" presId="urn:microsoft.com/office/officeart/2005/8/layout/radial5#1"/>
    <dgm:cxn modelId="{459BE59C-8527-4040-AA6D-E00460E9E8BD}" type="presOf" srcId="{D3864EA6-13E7-440F-948B-8118F5878A44}" destId="{7ADCFBEC-172E-41BB-B545-FE2085E0B744}" srcOrd="0" destOrd="0" presId="urn:microsoft.com/office/officeart/2005/8/layout/radial5#1"/>
    <dgm:cxn modelId="{26D1578F-8BE0-4DFF-B5B7-36D919C7DF48}" type="presOf" srcId="{19675BB5-4BE3-4E06-B2B3-AAA3D107C1A8}" destId="{EB09D521-9D02-4B4D-80CB-EB847731A63E}" srcOrd="0" destOrd="0" presId="urn:microsoft.com/office/officeart/2005/8/layout/radial5#1"/>
    <dgm:cxn modelId="{41966F54-3C25-450E-8104-04B2B9165959}" srcId="{D3864EA6-13E7-440F-948B-8118F5878A44}" destId="{813DB034-1CFA-4CE1-8536-6BC256192226}" srcOrd="0" destOrd="0" parTransId="{ED3CCD02-8D75-4A08-AD85-C5F828B29313}" sibTransId="{F3516F2D-4619-4753-A81E-130803DFBFC7}"/>
    <dgm:cxn modelId="{B78770BC-227B-404F-8185-2F70ECA32605}" srcId="{D3864EA6-13E7-440F-948B-8118F5878A44}" destId="{14E5A95F-9DC9-4E33-B709-14C57323ACAA}" srcOrd="2" destOrd="0" parTransId="{CFE62A0D-AFCB-42FF-A2F7-4127DE6E4A06}" sibTransId="{87455A86-154D-4572-BF6D-F5FEBED08194}"/>
    <dgm:cxn modelId="{4D341991-5DB3-4739-89C1-0B6A24A114E8}" type="presOf" srcId="{5418FCE5-0AC2-479F-8F47-D35F7A60BD8D}" destId="{4873F644-A37B-4263-BDD3-7D4AECF93436}" srcOrd="0" destOrd="0" presId="urn:microsoft.com/office/officeart/2005/8/layout/radial5#1"/>
    <dgm:cxn modelId="{7598B8A9-9332-4A2B-B5D9-CF010EBBDF46}" type="presOf" srcId="{8F21B166-5620-46A8-A5DD-72EAE361E61D}" destId="{8C992717-B056-4E89-850B-547F00D86B47}" srcOrd="1" destOrd="0" presId="urn:microsoft.com/office/officeart/2005/8/layout/radial5#1"/>
    <dgm:cxn modelId="{D455749F-4F4C-4295-A229-F1CAA9A84B33}" type="presOf" srcId="{C2B16F5E-4FD9-4E6C-984C-5FB34252F788}" destId="{A0AE6ABD-EFF8-41C2-907C-790C07DF522C}" srcOrd="0" destOrd="0" presId="urn:microsoft.com/office/officeart/2005/8/layout/radial5#1"/>
    <dgm:cxn modelId="{7EB75183-B20B-4EE8-AF71-83BA84E1BE0D}" type="presOf" srcId="{8F21B166-5620-46A8-A5DD-72EAE361E61D}" destId="{470BEB95-5498-4076-A7AD-52EA2D6058A0}" srcOrd="0" destOrd="0" presId="urn:microsoft.com/office/officeart/2005/8/layout/radial5#1"/>
    <dgm:cxn modelId="{33010AF7-9670-4113-8A43-897FBCF42E9F}" type="presOf" srcId="{CFE62A0D-AFCB-42FF-A2F7-4127DE6E4A06}" destId="{8999D690-D432-4F1A-B2AE-D98A61E6F24A}" srcOrd="0" destOrd="0" presId="urn:microsoft.com/office/officeart/2005/8/layout/radial5#1"/>
    <dgm:cxn modelId="{F98C9256-0E52-4294-AA5B-17A525F41415}" type="presOf" srcId="{813DB034-1CFA-4CE1-8536-6BC256192226}" destId="{60779230-642B-46DB-B5CA-FC2220C38859}" srcOrd="0" destOrd="0" presId="urn:microsoft.com/office/officeart/2005/8/layout/radial5#1"/>
    <dgm:cxn modelId="{F67B8136-3A2B-408C-9570-C50B3786C6D1}" srcId="{D3864EA6-13E7-440F-948B-8118F5878A44}" destId="{9A038BAD-1DAA-4E08-AF5C-7A535C3A31A3}" srcOrd="3" destOrd="0" parTransId="{E1D6882F-7F41-4B9B-8326-079D0B7775D3}" sibTransId="{BF904E21-59DA-42DB-BE7C-359EAF11BFDB}"/>
    <dgm:cxn modelId="{D74F0E62-DE98-4010-8B2E-1EAAA9E56350}" type="presOf" srcId="{14E5A95F-9DC9-4E33-B709-14C57323ACAA}" destId="{0B5562C5-56E9-4F94-AD9A-09B6AA6E206F}" srcOrd="0" destOrd="0" presId="urn:microsoft.com/office/officeart/2005/8/layout/radial5#1"/>
    <dgm:cxn modelId="{7A2CDD09-A224-4181-B0A8-F745690C8BD3}" type="presParOf" srcId="{EB09D521-9D02-4B4D-80CB-EB847731A63E}" destId="{7ADCFBEC-172E-41BB-B545-FE2085E0B744}" srcOrd="0" destOrd="0" presId="urn:microsoft.com/office/officeart/2005/8/layout/radial5#1"/>
    <dgm:cxn modelId="{7BB1E9F2-577C-4EDD-9E82-599DABB04466}" type="presParOf" srcId="{EB09D521-9D02-4B4D-80CB-EB847731A63E}" destId="{E09D1B4B-09AE-4B1F-A409-CE344F8F9185}" srcOrd="1" destOrd="0" presId="urn:microsoft.com/office/officeart/2005/8/layout/radial5#1"/>
    <dgm:cxn modelId="{E09E266F-8E22-44BE-8978-A502F4303C38}" type="presParOf" srcId="{E09D1B4B-09AE-4B1F-A409-CE344F8F9185}" destId="{79A2186A-8429-4E95-A4D2-214813090081}" srcOrd="0" destOrd="0" presId="urn:microsoft.com/office/officeart/2005/8/layout/radial5#1"/>
    <dgm:cxn modelId="{562B295A-BCD4-4A96-9791-82628D1E85C3}" type="presParOf" srcId="{EB09D521-9D02-4B4D-80CB-EB847731A63E}" destId="{60779230-642B-46DB-B5CA-FC2220C38859}" srcOrd="2" destOrd="0" presId="urn:microsoft.com/office/officeart/2005/8/layout/radial5#1"/>
    <dgm:cxn modelId="{76D43CBB-CF6F-4D01-B20F-2CB0810F3909}" type="presParOf" srcId="{EB09D521-9D02-4B4D-80CB-EB847731A63E}" destId="{4873F644-A37B-4263-BDD3-7D4AECF93436}" srcOrd="3" destOrd="0" presId="urn:microsoft.com/office/officeart/2005/8/layout/radial5#1"/>
    <dgm:cxn modelId="{F7130F14-C777-4C76-8C2B-D2E7B75C0D8D}" type="presParOf" srcId="{4873F644-A37B-4263-BDD3-7D4AECF93436}" destId="{AF2E0478-D773-4966-9A95-8E70AD7139B7}" srcOrd="0" destOrd="0" presId="urn:microsoft.com/office/officeart/2005/8/layout/radial5#1"/>
    <dgm:cxn modelId="{748C0B98-BE3C-46A0-A8A8-2AA989733D23}" type="presParOf" srcId="{EB09D521-9D02-4B4D-80CB-EB847731A63E}" destId="{8FE55D76-69B8-469D-BE4A-A0F9F69D5110}" srcOrd="4" destOrd="0" presId="urn:microsoft.com/office/officeart/2005/8/layout/radial5#1"/>
    <dgm:cxn modelId="{EC562C87-C506-49BA-968E-C83211612F4F}" type="presParOf" srcId="{EB09D521-9D02-4B4D-80CB-EB847731A63E}" destId="{8999D690-D432-4F1A-B2AE-D98A61E6F24A}" srcOrd="5" destOrd="0" presId="urn:microsoft.com/office/officeart/2005/8/layout/radial5#1"/>
    <dgm:cxn modelId="{74E4B3E6-EFC4-4928-879C-68AF32A26E78}" type="presParOf" srcId="{8999D690-D432-4F1A-B2AE-D98A61E6F24A}" destId="{5E3992B2-2FF9-4710-BC5D-D3CABAC0944B}" srcOrd="0" destOrd="0" presId="urn:microsoft.com/office/officeart/2005/8/layout/radial5#1"/>
    <dgm:cxn modelId="{5E7FF7E9-3D1D-4AFC-BBDA-562EA2DFF33D}" type="presParOf" srcId="{EB09D521-9D02-4B4D-80CB-EB847731A63E}" destId="{0B5562C5-56E9-4F94-AD9A-09B6AA6E206F}" srcOrd="6" destOrd="0" presId="urn:microsoft.com/office/officeart/2005/8/layout/radial5#1"/>
    <dgm:cxn modelId="{482138DA-A8F7-4644-ABD0-5D3B06FD4C6C}" type="presParOf" srcId="{EB09D521-9D02-4B4D-80CB-EB847731A63E}" destId="{FB0FDE60-5A66-47CD-855C-10B0ABFAFF6D}" srcOrd="7" destOrd="0" presId="urn:microsoft.com/office/officeart/2005/8/layout/radial5#1"/>
    <dgm:cxn modelId="{1F9B27C0-0025-46C4-8307-ED67CBCBBD87}" type="presParOf" srcId="{FB0FDE60-5A66-47CD-855C-10B0ABFAFF6D}" destId="{D9C29361-9907-4AA5-9D4C-465D8E4516DA}" srcOrd="0" destOrd="0" presId="urn:microsoft.com/office/officeart/2005/8/layout/radial5#1"/>
    <dgm:cxn modelId="{D3C41219-4900-4FC6-8881-A20DCF3E46D0}" type="presParOf" srcId="{EB09D521-9D02-4B4D-80CB-EB847731A63E}" destId="{492A8904-4F29-41B2-8DF6-9E5DB43B598E}" srcOrd="8" destOrd="0" presId="urn:microsoft.com/office/officeart/2005/8/layout/radial5#1"/>
    <dgm:cxn modelId="{3DBDDBD7-92DA-4E8E-BB11-D608C2318B3A}" type="presParOf" srcId="{EB09D521-9D02-4B4D-80CB-EB847731A63E}" destId="{470BEB95-5498-4076-A7AD-52EA2D6058A0}" srcOrd="9" destOrd="0" presId="urn:microsoft.com/office/officeart/2005/8/layout/radial5#1"/>
    <dgm:cxn modelId="{4207904B-D79D-4AC2-ACCC-2783E7C87CC7}" type="presParOf" srcId="{470BEB95-5498-4076-A7AD-52EA2D6058A0}" destId="{8C992717-B056-4E89-850B-547F00D86B47}" srcOrd="0" destOrd="0" presId="urn:microsoft.com/office/officeart/2005/8/layout/radial5#1"/>
    <dgm:cxn modelId="{D795CC3D-0275-46A9-969A-D13C2A89A371}" type="presParOf" srcId="{EB09D521-9D02-4B4D-80CB-EB847731A63E}" destId="{A0AE6ABD-EFF8-41C2-907C-790C07DF522C}" srcOrd="10" destOrd="0" presId="urn:microsoft.com/office/officeart/2005/8/layout/radial5#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1">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val="rev"/>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adial5#1">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val="rev"/>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1"/>
          <a:lstStyle>
            <a:lvl1pPr algn="r" latinLnBrk="0">
              <a:defRPr lang="ar-SA" sz="1200"/>
            </a:lvl1pPr>
          </a:lstStyle>
          <a:p>
            <a:pPr algn="r" rtl="1"/>
            <a:fld id="{724506C0-3FFE-45A5-803D-9F4FC5464A70}" type="datetimeFigureOut">
              <a:t>12/17/2009</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algn="r" rtl="1"/>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1" anchor="b"/>
          <a:lstStyle>
            <a:lvl1pPr algn="r" latinLnBrk="0">
              <a:defRPr lang="ar-SA" sz="1200"/>
            </a:lvl1pPr>
          </a:lstStyle>
          <a:p>
            <a:pPr algn="r" rtl="1"/>
            <a:fld id="{F8646707-6BBD-41A9-B4DF-0C76A73A2D2A}" type="slidenum">
              <a:t>‹#›</a:t>
            </a:fld>
            <a:endParaRPr lang="ar-SA"/>
          </a:p>
        </p:txBody>
      </p:sp>
    </p:spTree>
    <p:extLst>
      <p:ext uri="{BB962C8B-B14F-4D97-AF65-F5344CB8AC3E}">
        <p14:creationId xmlns:p14="http://schemas.microsoft.com/office/powerpoint/2010/main" val="3863376829"/>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mn-lt"/>
        <a:ea typeface="+mn-ea"/>
        <a:cs typeface="+mn-cs"/>
      </a:defRPr>
    </a:lvl1pPr>
    <a:lvl2pPr marL="457200" algn="r" defTabSz="914400" rtl="0" eaLnBrk="1" latinLnBrk="0" hangingPunct="1">
      <a:defRPr lang="ar-SA" sz="1200" kern="1200">
        <a:solidFill>
          <a:schemeClr val="tx1"/>
        </a:solidFill>
        <a:latin typeface="+mn-lt"/>
        <a:ea typeface="+mn-ea"/>
        <a:cs typeface="+mn-cs"/>
      </a:defRPr>
    </a:lvl2pPr>
    <a:lvl3pPr marL="914400" algn="r" defTabSz="914400" rtl="0" eaLnBrk="1" latinLnBrk="0" hangingPunct="1">
      <a:defRPr lang="ar-SA" sz="1200" kern="1200">
        <a:solidFill>
          <a:schemeClr val="tx1"/>
        </a:solidFill>
        <a:latin typeface="+mn-lt"/>
        <a:ea typeface="+mn-ea"/>
        <a:cs typeface="+mn-cs"/>
      </a:defRPr>
    </a:lvl3pPr>
    <a:lvl4pPr marL="1371600" algn="r" defTabSz="914400" rtl="0" eaLnBrk="1" latinLnBrk="0" hangingPunct="1">
      <a:defRPr lang="ar-SA" sz="1200" kern="1200">
        <a:solidFill>
          <a:schemeClr val="tx1"/>
        </a:solidFill>
        <a:latin typeface="+mn-lt"/>
        <a:ea typeface="+mn-ea"/>
        <a:cs typeface="+mn-cs"/>
      </a:defRPr>
    </a:lvl4pPr>
    <a:lvl5pPr marL="1828800" algn="r" defTabSz="914400" rtl="0" eaLnBrk="1" latinLnBrk="0" hangingPunct="1">
      <a:defRPr lang="ar-SA" sz="1200" kern="1200">
        <a:solidFill>
          <a:schemeClr val="tx1"/>
        </a:solidFill>
        <a:latin typeface="+mn-lt"/>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0" eaLnBrk="1" fontAlgn="auto" latinLnBrk="0" hangingPunct="1">
              <a:lnSpc>
                <a:spcPct val="100000"/>
              </a:lnSpc>
              <a:spcBef>
                <a:spcPts val="0"/>
              </a:spcBef>
              <a:spcAft>
                <a:spcPts val="0"/>
              </a:spcAft>
              <a:buClrTx/>
              <a:buSzTx/>
              <a:buFontTx/>
              <a:buNone/>
              <a:tabLst/>
              <a:defRPr lang="ar-SA"/>
            </a:pPr>
            <a:r>
              <a:rPr lang="ar-SA" dirty="0" smtClean="0"/>
              <a:t>يمكن استخدام هذا القالب كملف بادئ تشغيل لإعطاء تحديثات على المشروع</a:t>
            </a:r>
            <a:r>
              <a:rPr lang="ar-SA" baseline="0" dirty="0" smtClean="0"/>
              <a:t> أحداث رئيسية.</a:t>
            </a:r>
            <a:endParaRPr lang="ar-SA" dirty="0" smtClean="0"/>
          </a:p>
          <a:p>
            <a:pPr algn="r" rtl="1"/>
            <a:endParaRPr lang="ar-SA" baseline="0" dirty="0" smtClean="0"/>
          </a:p>
          <a:p>
            <a:pPr lvl="0" algn="r" rtl="1"/>
            <a:r>
              <a:rPr lang="ar-SA" sz="1000" b="1" dirty="0" smtClean="0"/>
              <a:t>مقاطع</a:t>
            </a:r>
            <a:endParaRPr lang="ar-SA" sz="1000" b="0" dirty="0" smtClean="0"/>
          </a:p>
          <a:p>
            <a:pPr lvl="0" algn="r" rtl="1"/>
            <a:r>
              <a:rPr lang="ar-SA" sz="1000" b="0" dirty="0" smtClean="0"/>
              <a:t>انقر بزر الماوس الأيمن فوق شريحة لإضافة مقاطع.</a:t>
            </a:r>
            <a:r>
              <a:rPr lang="ar-SA" sz="1000" b="0" baseline="0" dirty="0" smtClean="0"/>
              <a:t> تساعد المقاطع في تنظيم الشرائح أو تسهيل التعاون بين عدة كتّاب.</a:t>
            </a:r>
            <a:endParaRPr lang="ar-SA" sz="1000" b="0" dirty="0" smtClean="0"/>
          </a:p>
          <a:p>
            <a:pPr lvl="0" algn="r" rtl="1"/>
            <a:endParaRPr lang="ar-SA" sz="1000" b="1" dirty="0" smtClean="0"/>
          </a:p>
          <a:p>
            <a:pPr lvl="0" algn="r" rtl="1"/>
            <a:r>
              <a:rPr lang="ar-SA" sz="1000" b="1" dirty="0" smtClean="0"/>
              <a:t>ملاحظات</a:t>
            </a:r>
          </a:p>
          <a:p>
            <a:pPr lvl="0" algn="r" rtl="1"/>
            <a:r>
              <a:rPr lang="ar-SA" sz="1000" dirty="0" smtClean="0"/>
              <a:t>استخدم القسم "ملاحظات" لملاحظات التسليم أو لتوفير تفاصيل إضافية إلى الجمهور.</a:t>
            </a:r>
            <a:r>
              <a:rPr lang="ar-SA" sz="1000" baseline="0" dirty="0" smtClean="0"/>
              <a:t> عرض هذه الملاحظات أثناء تقديم عرضك في طريقة عرض العرض التقديمي. </a:t>
            </a:r>
          </a:p>
          <a:p>
            <a:pPr lvl="0" algn="r" rtl="1">
              <a:buFontTx/>
              <a:buNone/>
            </a:pPr>
            <a:r>
              <a:rPr lang="ar-SA" sz="1000" dirty="0" smtClean="0"/>
              <a:t>خذ في الاعتبار أهمية حجم الخط (بالنسبة إلى إمكانية الوصول والرؤية والتسجيل على أشرطة الفيديو والإنتاج عبر إنترنت)</a:t>
            </a:r>
          </a:p>
          <a:p>
            <a:pPr lvl="0" algn="r" rtl="1"/>
            <a:endParaRPr lang="ar-SA" sz="1000" dirty="0" smtClean="0"/>
          </a:p>
          <a:p>
            <a:pPr lvl="0" algn="r" rtl="1">
              <a:buFontTx/>
              <a:buNone/>
            </a:pPr>
            <a:r>
              <a:rPr lang="ar-SA" sz="1000" b="1" dirty="0" smtClean="0"/>
              <a:t>ألوان متناسقة </a:t>
            </a:r>
          </a:p>
          <a:p>
            <a:pPr lvl="0" algn="r" rtl="1">
              <a:buFontTx/>
              <a:buNone/>
            </a:pPr>
            <a:r>
              <a:rPr lang="ar-SA" sz="1000" dirty="0" smtClean="0"/>
              <a:t>تذكر إعارة الرسوم البيانية والمخططات ومربعات النص عناية خاصة.</a:t>
            </a:r>
            <a:r>
              <a:rPr lang="ar-SA" sz="1000" baseline="0" dirty="0" smtClean="0"/>
              <a:t> </a:t>
            </a:r>
            <a:endParaRPr lang="ar-SA" sz="1000" dirty="0" smtClean="0"/>
          </a:p>
          <a:p>
            <a:pPr lvl="0" algn="r" rtl="1"/>
            <a:r>
              <a:rPr lang="ar-SA" sz="1000" dirty="0" smtClean="0"/>
              <a:t>خذ في الاعتبار قيام الحضور بالطباعة بالأسود والأبيض أو </a:t>
            </a:r>
            <a:r>
              <a:rPr lang="ar-SA" sz="1000" dirty="0" err="1" smtClean="0"/>
              <a:t>تدرج الرمادي</a:t>
            </a:r>
            <a:r>
              <a:rPr lang="ar-SA" sz="1000" dirty="0" smtClean="0"/>
              <a:t>. شغّل طباعة اختبار للتأكد من عمل الألوان عند الطباعة بالأسود والأبيض الخالصين و </a:t>
            </a:r>
            <a:r>
              <a:rPr lang="ar-SA" sz="1000" dirty="0" err="1" smtClean="0"/>
              <a:t>تدرج الرمادي</a:t>
            </a:r>
            <a:r>
              <a:rPr lang="ar-SA" sz="1000" dirty="0" smtClean="0"/>
              <a:t>.</a:t>
            </a:r>
          </a:p>
          <a:p>
            <a:pPr lvl="0" algn="r" rtl="1">
              <a:buFontTx/>
              <a:buNone/>
            </a:pPr>
            <a:endParaRPr lang="ar-SA" sz="1000" dirty="0" smtClean="0"/>
          </a:p>
          <a:p>
            <a:pPr lvl="0" algn="r" rtl="1">
              <a:buFontTx/>
              <a:buNone/>
            </a:pPr>
            <a:r>
              <a:rPr lang="ar-SA" sz="1000" b="1" dirty="0" smtClean="0"/>
              <a:t>الرسومات والجداول والرسوم البيانية</a:t>
            </a:r>
          </a:p>
          <a:p>
            <a:pPr lvl="0" algn="r" rtl="1"/>
            <a:r>
              <a:rPr lang="ar-SA" sz="1000" dirty="0" smtClean="0"/>
              <a:t>اعتمد البساطة: استخدم الألوان والأنماط المتناسقة التي لا تسبّب الإرباك.</a:t>
            </a:r>
          </a:p>
          <a:p>
            <a:pPr lvl="0" algn="r" rtl="1"/>
            <a:r>
              <a:rPr lang="ar-SA" sz="1000" dirty="0" smtClean="0"/>
              <a:t>تسمية كافة الرسوم البيانية والجداول.</a:t>
            </a:r>
          </a:p>
          <a:p>
            <a:pPr algn="r" rtl="1"/>
            <a:endParaRPr lang="ar-SA" dirty="0" smtClean="0"/>
          </a:p>
          <a:p>
            <a:pPr algn="r" rtl="1"/>
            <a:endParaRPr lang="ar-SA" dirty="0" smtClean="0"/>
          </a:p>
        </p:txBody>
      </p:sp>
      <p:sp>
        <p:nvSpPr>
          <p:cNvPr id="4" name="Slide Number Placeholder 3"/>
          <p:cNvSpPr>
            <a:spLocks noGrp="1"/>
          </p:cNvSpPr>
          <p:nvPr>
            <p:ph type="sldNum" sz="quarter" idx="10"/>
          </p:nvPr>
        </p:nvSpPr>
        <p:spPr/>
        <p:txBody>
          <a:bodyPr/>
          <a:lstStyle/>
          <a:p>
            <a:fld id="{5E0C3846-8D4C-4326-8BC7-9B455A036298}" type="slidenum">
              <a:rPr lang="ar-SA" smtClean="0"/>
              <a:pPr algn="r" rtl="1"/>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يدور المشروع</a:t>
            </a:r>
            <a:r>
              <a:rPr lang="ar-SA" baseline="0" dirty="0" smtClean="0"/>
              <a:t> حول ماذا؟</a:t>
            </a:r>
          </a:p>
          <a:p>
            <a:pPr algn="r" rtl="1"/>
            <a:r>
              <a:rPr lang="ar-SA" dirty="0" smtClean="0"/>
              <a:t>تعريف</a:t>
            </a:r>
            <a:r>
              <a:rPr lang="ar-SA" baseline="0" dirty="0" smtClean="0"/>
              <a:t> هدف هذا المشروع</a:t>
            </a:r>
          </a:p>
          <a:p>
            <a:pPr lvl="1" algn="r" rtl="1"/>
            <a:r>
              <a:rPr lang="ar-SA" dirty="0" smtClean="0"/>
              <a:t>هل هو مماثل لمشاريع سابقة أو أنه يمثل محاولة جديدة؟</a:t>
            </a:r>
          </a:p>
          <a:p>
            <a:pPr algn="r" rtl="1"/>
            <a:r>
              <a:rPr lang="ar-SA" baseline="0" dirty="0" smtClean="0"/>
              <a:t>حدد نطاق هذا المشروع</a:t>
            </a:r>
          </a:p>
          <a:p>
            <a:pPr lvl="1" algn="r" rtl="1"/>
            <a:r>
              <a:rPr lang="ar-SA" baseline="0" dirty="0" smtClean="0"/>
              <a:t>هل هو مشروع مستقل أم له صلة بمشاريع أخرى؟</a:t>
            </a:r>
          </a:p>
          <a:p>
            <a:pPr lvl="0" algn="r" rtl="1"/>
            <a:endParaRPr lang="ar-SA" baseline="0" dirty="0" smtClean="0"/>
          </a:p>
          <a:p>
            <a:pPr lvl="0" algn="r" rtl="1"/>
            <a:r>
              <a:rPr lang="ar-SA" baseline="0" dirty="0" smtClean="0"/>
              <a:t>* تجدر الإشارة إلى عدم أهمية هذه الشريحة بالنسبة إلى الاجتماعات الأسبوعية لمناقشة الحالة</a:t>
            </a:r>
            <a:endParaRPr lang="ar-SA" dirty="0" smtClean="0"/>
          </a:p>
          <a:p>
            <a:pPr algn="r" rtl="1"/>
            <a:endParaRPr lang="ar-SA" dirty="0"/>
          </a:p>
        </p:txBody>
      </p:sp>
      <p:sp>
        <p:nvSpPr>
          <p:cNvPr id="4" name="Slide Number Placeholder 3"/>
          <p:cNvSpPr>
            <a:spLocks noGrp="1"/>
          </p:cNvSpPr>
          <p:nvPr>
            <p:ph type="sldNum" sz="quarter" idx="10"/>
          </p:nvPr>
        </p:nvSpPr>
        <p:spPr/>
        <p:txBody>
          <a:bodyPr/>
          <a:lstStyle/>
          <a:p>
            <a:fld id="{5E0C3846-8D4C-4326-8BC7-9B455A036298}" type="slidenum">
              <a:rPr lang="ar-SA" smtClean="0"/>
              <a:pPr algn="r" rtl="1"/>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buFont typeface="Arial" charset="0"/>
              <a:buNone/>
            </a:pPr>
            <a:r>
              <a:rPr lang="ar-SA" dirty="0" smtClean="0"/>
              <a:t>* إذا كان أي من</a:t>
            </a:r>
            <a:r>
              <a:rPr lang="ar-SA" baseline="0" dirty="0" smtClean="0"/>
              <a:t> هذه المشاكل قد تسببت بتأخير في الجدول أو أنها بحاجة إلى المناقشة أكثر، قم بتضمين التفاصيل في الشريحة التالية.</a:t>
            </a:r>
          </a:p>
          <a:p>
            <a:pPr algn="r" rtl="1">
              <a:buFont typeface="Arial" charset="0"/>
              <a:buNone/>
            </a:pPr>
            <a:endParaRPr lang="ar-SA" baseline="0" dirty="0" smtClean="0"/>
          </a:p>
        </p:txBody>
      </p:sp>
      <p:sp>
        <p:nvSpPr>
          <p:cNvPr id="4" name="Slide Number Placeholder 3"/>
          <p:cNvSpPr>
            <a:spLocks noGrp="1"/>
          </p:cNvSpPr>
          <p:nvPr>
            <p:ph type="sldNum" sz="quarter" idx="10"/>
          </p:nvPr>
        </p:nvSpPr>
        <p:spPr/>
        <p:txBody>
          <a:bodyPr/>
          <a:lstStyle/>
          <a:p>
            <a:fld id="{5E0C3846-8D4C-4326-8BC7-9B455A036298}" type="slidenum">
              <a:rPr lang="ar-SA" smtClean="0"/>
              <a:pPr algn="r" rtl="1"/>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baseline="0" dirty="0" smtClean="0"/>
              <a:t>تكرار هذه الشريحة عند الضرورة إذا كان هناك أكثر من مشكلة.</a:t>
            </a:r>
          </a:p>
          <a:p>
            <a:pPr algn="r" rtl="1"/>
            <a:r>
              <a:rPr lang="ar-SA" dirty="0" smtClean="0"/>
              <a:t>هذه الشريحة والشرائح ذات الصلة</a:t>
            </a:r>
            <a:r>
              <a:rPr lang="ar-SA" baseline="0" dirty="0" smtClean="0"/>
              <a:t> يمكن نقلها إلى الملحق أو إخفاؤها إذا دعت الحاجة.</a:t>
            </a:r>
            <a:endParaRPr lang="ar-SA" dirty="0"/>
          </a:p>
        </p:txBody>
      </p:sp>
      <p:sp>
        <p:nvSpPr>
          <p:cNvPr id="4" name="Slide Number Placeholder 3"/>
          <p:cNvSpPr>
            <a:spLocks noGrp="1"/>
          </p:cNvSpPr>
          <p:nvPr>
            <p:ph type="sldNum" sz="quarter" idx="10"/>
          </p:nvPr>
        </p:nvSpPr>
        <p:spPr/>
        <p:txBody>
          <a:bodyPr/>
          <a:lstStyle/>
          <a:p>
            <a:fld id="{5E0C3846-8D4C-4326-8BC7-9B455A036298}" type="slidenum">
              <a:rPr lang="ar-SA" smtClean="0"/>
              <a:pPr algn="r" rtl="1"/>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SA" dirty="0" smtClean="0"/>
              <a:t>الشرائح التالية</a:t>
            </a:r>
            <a:r>
              <a:rPr lang="ar-SA" baseline="0" dirty="0" smtClean="0"/>
              <a:t> تظهر أمثلة متعددة من الخطوط الزمنية باستخدام رسومات SmartArt.</a:t>
            </a:r>
            <a:endParaRPr lang="ar-SA" dirty="0" smtClean="0"/>
          </a:p>
          <a:p>
            <a:pPr algn="r" rtl="1"/>
            <a:r>
              <a:rPr lang="ar-SA" dirty="0" smtClean="0"/>
              <a:t>تضمين خط زمني للمشروع، مع تحديد الأحداث الرئيسية بوضوح،</a:t>
            </a:r>
            <a:r>
              <a:rPr lang="ar-SA" baseline="0" dirty="0" smtClean="0"/>
              <a:t> تواريخ هامة، </a:t>
            </a:r>
            <a:r>
              <a:rPr lang="ar-SA" dirty="0" smtClean="0"/>
              <a:t>مع إلقاء الضوء على المرحلة التي وصل إليها المشروع الآن.</a:t>
            </a:r>
          </a:p>
          <a:p>
            <a:pPr algn="r" rtl="1"/>
            <a:endParaRPr lang="ar-SA" dirty="0" smtClean="0"/>
          </a:p>
          <a:p>
            <a:pPr algn="r" rtl="1"/>
            <a:endParaRPr lang="ar-SA" dirty="0" smtClean="0"/>
          </a:p>
        </p:txBody>
      </p:sp>
      <p:sp>
        <p:nvSpPr>
          <p:cNvPr id="4" name="Slide Number Placeholder 3"/>
          <p:cNvSpPr>
            <a:spLocks noGrp="1"/>
          </p:cNvSpPr>
          <p:nvPr>
            <p:ph type="sldNum" sz="quarter" idx="10"/>
          </p:nvPr>
        </p:nvSpPr>
        <p:spPr/>
        <p:txBody>
          <a:bodyPr/>
          <a:lstStyle/>
          <a:p>
            <a:fld id="{5E0C3846-8D4C-4326-8BC7-9B455A036298}" type="slidenum">
              <a:rPr lang="ar-SA" smtClean="0"/>
              <a:pPr algn="r" rtl="1"/>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lgn="r" rtl="1"/>
            <a:r>
              <a:rPr lang="ar-SA" dirty="0" smtClean="0"/>
              <a:t>ما هي التبعيات</a:t>
            </a:r>
            <a:r>
              <a:rPr lang="ar-SA" baseline="0" dirty="0" smtClean="0"/>
              <a:t> التي تؤثر على الخط الزمني والتكلفة وإخراج هذه </a:t>
            </a:r>
            <a:r>
              <a:rPr lang="ar-SA" baseline="0" smtClean="0"/>
              <a:t>المشروع؟</a:t>
            </a:r>
            <a:endParaRPr lang="ar-SA" dirty="0" smtClean="0"/>
          </a:p>
        </p:txBody>
      </p:sp>
      <p:sp>
        <p:nvSpPr>
          <p:cNvPr id="4" name="Slide Number Placeholder 3"/>
          <p:cNvSpPr>
            <a:spLocks noGrp="1"/>
          </p:cNvSpPr>
          <p:nvPr>
            <p:ph type="sldNum" sz="quarter" idx="10"/>
          </p:nvPr>
        </p:nvSpPr>
        <p:spPr/>
        <p:txBody>
          <a:bodyPr/>
          <a:lstStyle/>
          <a:p>
            <a:pPr algn="r" rtl="1"/>
            <a:fld id="{5E0C3846-8D4C-4326-8BC7-9B455A036298}" type="slidenum">
              <a:rPr lang="ar-SA" smtClean="0"/>
              <a:pPr algn="r" rtl="1"/>
              <a:t>7</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0" eaLnBrk="1" fontAlgn="auto" latinLnBrk="0" hangingPunct="1">
              <a:lnSpc>
                <a:spcPct val="100000"/>
              </a:lnSpc>
              <a:spcBef>
                <a:spcPts val="0"/>
              </a:spcBef>
              <a:spcAft>
                <a:spcPts val="0"/>
              </a:spcAft>
              <a:buClrTx/>
              <a:buSzTx/>
              <a:buFontTx/>
              <a:buNone/>
              <a:tabLst/>
              <a:defRPr lang="ar-SA"/>
            </a:pPr>
            <a:r>
              <a:rPr lang="ar-SA" dirty="0" smtClean="0"/>
              <a:t>تحضير الشرائح للملحق في</a:t>
            </a:r>
            <a:r>
              <a:rPr lang="ar-SA" baseline="0" dirty="0" smtClean="0"/>
              <a:t> حال برزت الحاجة إلى المزيد من التفاصيل أو الشرائح التكميلية. كما يُعتبر الملحق مفيداً إذا كان توزيع العرض التقديمي سيتم في وقت لاحق. </a:t>
            </a:r>
            <a:endParaRPr lang="ar-SA" dirty="0" smtClean="0"/>
          </a:p>
          <a:p>
            <a:pPr algn="r" rtl="1"/>
            <a:endParaRPr lang="ar-SA" dirty="0"/>
          </a:p>
        </p:txBody>
      </p:sp>
      <p:sp>
        <p:nvSpPr>
          <p:cNvPr id="4" name="Slide Number Placeholder 3"/>
          <p:cNvSpPr>
            <a:spLocks noGrp="1"/>
          </p:cNvSpPr>
          <p:nvPr>
            <p:ph type="sldNum" sz="quarter" idx="10"/>
          </p:nvPr>
        </p:nvSpPr>
        <p:spPr/>
        <p:txBody>
          <a:bodyPr/>
          <a:lstStyle/>
          <a:p>
            <a:pPr algn="r" rtl="1"/>
            <a:fld id="{5E0C3846-8D4C-4326-8BC7-9B455A036298}" type="slidenum">
              <a:rPr lang="ar-SA" smtClean="0"/>
              <a:pPr algn="r" rtl="1"/>
              <a:t>8</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733203"/>
            <a:ext cx="9144000" cy="6124797"/>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9" name="Picture 8"/>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10" name="Picture 9"/>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2" name="Title 1"/>
          <p:cNvSpPr>
            <a:spLocks noGrp="1"/>
          </p:cNvSpPr>
          <p:nvPr>
            <p:ph type="ctrTitle"/>
          </p:nvPr>
        </p:nvSpPr>
        <p:spPr>
          <a:xfrm>
            <a:off x="381000" y="381001"/>
            <a:ext cx="7772400" cy="761999"/>
          </a:xfrm>
        </p:spPr>
        <p:txBody>
          <a:bodyPr anchor="t"/>
          <a:lstStyle>
            <a:lvl1pPr algn="r" eaLnBrk="1" latinLnBrk="0" hangingPunct="1">
              <a:defRPr kumimoji="0" lang="ar-SA">
                <a:latin typeface="Georgia" pitchFamily="18" charset="0"/>
              </a:defRPr>
            </a:lvl1pPr>
          </a:lstStyle>
          <a:p>
            <a:pPr algn="r" rtl="1" eaLnBrk="1" latinLnBrk="0" hangingPunct="1"/>
            <a:r>
              <a:rPr lang="ar-SA" smtClean="0"/>
              <a:t>انقر لتحرير نمط العنوان الرئيسي</a:t>
            </a:r>
            <a:endParaRPr/>
          </a:p>
        </p:txBody>
      </p:sp>
      <p:sp>
        <p:nvSpPr>
          <p:cNvPr id="3" name="Subtitle 2"/>
          <p:cNvSpPr>
            <a:spLocks noGrp="1"/>
          </p:cNvSpPr>
          <p:nvPr>
            <p:ph type="subTitle" idx="1" hasCustomPrompt="1"/>
          </p:nvPr>
        </p:nvSpPr>
        <p:spPr>
          <a:xfrm>
            <a:off x="439948" y="1219200"/>
            <a:ext cx="5275052" cy="1295400"/>
          </a:xfrm>
        </p:spPr>
        <p:txBody>
          <a:bodyPr>
            <a:normAutofit/>
          </a:bodyPr>
          <a:lstStyle>
            <a:lvl1pPr marL="0" indent="0" algn="r" eaLnBrk="1" latinLnBrk="0" hangingPunct="1">
              <a:buNone/>
              <a:defRPr kumimoji="0" lang="ar-SA" sz="1600" baseline="0">
                <a:solidFill>
                  <a:schemeClr val="tx1"/>
                </a:solidFill>
                <a:latin typeface="Georgia" pitchFamily="18" charset="0"/>
              </a:defRPr>
            </a:lvl1pPr>
            <a:lvl2pPr marL="457200" indent="0" algn="r" eaLnBrk="1" latinLnBrk="0" hangingPunct="1">
              <a:buNone/>
              <a:defRPr kumimoji="0" lang="ar-SA">
                <a:solidFill>
                  <a:schemeClr val="tx1">
                    <a:tint val="75000"/>
                  </a:schemeClr>
                </a:solidFill>
              </a:defRPr>
            </a:lvl2pPr>
            <a:lvl3pPr marL="914400" indent="0" algn="r" eaLnBrk="1" latinLnBrk="0" hangingPunct="1">
              <a:buNone/>
              <a:defRPr kumimoji="0" lang="ar-SA">
                <a:solidFill>
                  <a:schemeClr val="tx1">
                    <a:tint val="75000"/>
                  </a:schemeClr>
                </a:solidFill>
              </a:defRPr>
            </a:lvl3pPr>
            <a:lvl4pPr marL="1371600" indent="0" algn="r" eaLnBrk="1" latinLnBrk="0" hangingPunct="1">
              <a:buNone/>
              <a:defRPr kumimoji="0" lang="ar-SA">
                <a:solidFill>
                  <a:schemeClr val="tx1">
                    <a:tint val="75000"/>
                  </a:schemeClr>
                </a:solidFill>
              </a:defRPr>
            </a:lvl4pPr>
            <a:lvl5pPr marL="1828800" indent="0" algn="r" eaLnBrk="1" latinLnBrk="0" hangingPunct="1">
              <a:buNone/>
              <a:defRPr kumimoji="0" lang="ar-SA">
                <a:solidFill>
                  <a:schemeClr val="tx1">
                    <a:tint val="75000"/>
                  </a:schemeClr>
                </a:solidFill>
              </a:defRPr>
            </a:lvl5pPr>
            <a:lvl6pPr marL="2286000" indent="0" algn="r" eaLnBrk="1" latinLnBrk="0" hangingPunct="1">
              <a:buNone/>
              <a:defRPr kumimoji="0" lang="ar-SA">
                <a:solidFill>
                  <a:schemeClr val="tx1">
                    <a:tint val="75000"/>
                  </a:schemeClr>
                </a:solidFill>
              </a:defRPr>
            </a:lvl6pPr>
            <a:lvl7pPr marL="2743200" indent="0" algn="r" eaLnBrk="1" latinLnBrk="0" hangingPunct="1">
              <a:buNone/>
              <a:defRPr kumimoji="0" lang="ar-SA">
                <a:solidFill>
                  <a:schemeClr val="tx1">
                    <a:tint val="75000"/>
                  </a:schemeClr>
                </a:solidFill>
              </a:defRPr>
            </a:lvl7pPr>
            <a:lvl8pPr marL="3200400" indent="0" algn="r" eaLnBrk="1" latinLnBrk="0" hangingPunct="1">
              <a:buNone/>
              <a:defRPr kumimoji="0" lang="ar-SA">
                <a:solidFill>
                  <a:schemeClr val="tx1">
                    <a:tint val="75000"/>
                  </a:schemeClr>
                </a:solidFill>
              </a:defRPr>
            </a:lvl8pPr>
            <a:lvl9pPr marL="3657600" indent="0" algn="r" eaLnBrk="1" latinLnBrk="0" hangingPunct="1">
              <a:buNone/>
              <a:defRPr kumimoji="0" lang="ar-SA">
                <a:solidFill>
                  <a:schemeClr val="tx1">
                    <a:tint val="75000"/>
                  </a:schemeClr>
                </a:solidFill>
              </a:defRPr>
            </a:lvl9pPr>
          </a:lstStyle>
          <a:p>
            <a:pPr algn="r" rtl="1"/>
            <a:r>
              <a:rPr kumimoji="0" lang="ar-SA"/>
              <a:t>انقر للتحرير</a:t>
            </a:r>
          </a:p>
        </p:txBody>
      </p:sp>
      <p:sp>
        <p:nvSpPr>
          <p:cNvPr id="4" name="Date Placeholder 3"/>
          <p:cNvSpPr>
            <a:spLocks noGrp="1"/>
          </p:cNvSpPr>
          <p:nvPr>
            <p:ph type="dt" sz="half" idx="10"/>
          </p:nvPr>
        </p:nvSpPr>
        <p:spPr/>
        <p:txBody>
          <a:bodyPr/>
          <a:lstStyle/>
          <a:p>
            <a:pPr algn="r" rtl="1"/>
            <a:fld id="{F922158D-428B-4987-8B28-745A2AFA1252}" type="datetimeFigureOut">
              <a:t>12/17/2009</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latinLnBrk="0" hangingPunct="1"/>
            <a:r>
              <a:rPr lang="ar-SA" smtClean="0"/>
              <a:t>انقر لتحرير نمط العنوان الرئيسي</a:t>
            </a:r>
            <a:endParaRPr/>
          </a:p>
        </p:txBody>
      </p:sp>
      <p:sp>
        <p:nvSpPr>
          <p:cNvPr id="3" name="Vertical Text Placeholder 2"/>
          <p:cNvSpPr>
            <a:spLocks noGrp="1"/>
          </p:cNvSpPr>
          <p:nvPr>
            <p:ph type="body" orient="vert" idx="1"/>
          </p:nvPr>
        </p:nvSpPr>
        <p:spPr/>
        <p:txBody>
          <a:bodyPr vert="eaVert"/>
          <a:lstStyle/>
          <a:p>
            <a:pPr lvl="0" algn="r" rtl="1" eaLnBrk="1" latinLnBrk="0" hangingPunct="1"/>
            <a:r>
              <a:rPr lang="ar-SA" smtClean="0"/>
              <a:t>انقر لتحرير أنماط النص الرئيسي</a:t>
            </a:r>
          </a:p>
          <a:p>
            <a:pPr lvl="1" algn="r" rtl="1" eaLnBrk="1" latinLnBrk="0" hangingPunct="1"/>
            <a:r>
              <a:rPr lang="ar-SA" smtClean="0"/>
              <a:t>المستوى الثاني</a:t>
            </a:r>
          </a:p>
          <a:p>
            <a:pPr lvl="2" algn="r" rtl="1" eaLnBrk="1" latinLnBrk="0" hangingPunct="1"/>
            <a:r>
              <a:rPr lang="ar-SA" smtClean="0"/>
              <a:t>المستوى الثالث</a:t>
            </a:r>
          </a:p>
          <a:p>
            <a:pPr lvl="3" algn="r" rtl="1" eaLnBrk="1" latinLnBrk="0" hangingPunct="1"/>
            <a:r>
              <a:rPr lang="ar-SA" smtClean="0"/>
              <a:t>المستوى الرابع</a:t>
            </a:r>
          </a:p>
          <a:p>
            <a:pPr lvl="4" algn="r" rtl="1" eaLnBrk="1" latinLnBrk="0" hangingPunct="1"/>
            <a:r>
              <a:rPr lang="ar-SA" smtClean="0"/>
              <a:t>المستوى الخامس</a:t>
            </a:r>
            <a:endParaRPr/>
          </a:p>
        </p:txBody>
      </p:sp>
      <p:sp>
        <p:nvSpPr>
          <p:cNvPr id="4" name="Date Placeholder 3"/>
          <p:cNvSpPr>
            <a:spLocks noGrp="1"/>
          </p:cNvSpPr>
          <p:nvPr>
            <p:ph type="dt" sz="half" idx="10"/>
          </p:nvPr>
        </p:nvSpPr>
        <p:spPr/>
        <p:txBody>
          <a:bodyPr/>
          <a:lstStyle/>
          <a:p>
            <a:pPr algn="r" rtl="1"/>
            <a:fld id="{F922158D-428B-4987-8B28-745A2AFA1252}" type="datetimeFigureOut">
              <a:t>12/17/2009</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pPr algn="r" rtl="1" eaLnBrk="1" latinLnBrk="0" hangingPunct="1"/>
            <a:r>
              <a:rPr lang="ar-SA" smtClean="0"/>
              <a:t>انقر لتحرير نمط العنوان الرئيسي</a:t>
            </a:r>
            <a:endParaRPr/>
          </a:p>
        </p:txBody>
      </p:sp>
      <p:sp>
        <p:nvSpPr>
          <p:cNvPr id="3" name="Vertical Text Placeholder 2"/>
          <p:cNvSpPr>
            <a:spLocks noGrp="1"/>
          </p:cNvSpPr>
          <p:nvPr>
            <p:ph type="body" orient="vert" idx="1"/>
          </p:nvPr>
        </p:nvSpPr>
        <p:spPr>
          <a:xfrm>
            <a:off x="457200" y="914400"/>
            <a:ext cx="6019800" cy="5211763"/>
          </a:xfrm>
        </p:spPr>
        <p:txBody>
          <a:bodyPr vert="eaVert"/>
          <a:lstStyle/>
          <a:p>
            <a:pPr lvl="0" algn="r" rtl="1" eaLnBrk="1" latinLnBrk="0" hangingPunct="1"/>
            <a:r>
              <a:rPr lang="ar-SA" smtClean="0"/>
              <a:t>انقر لتحرير أنماط النص الرئيسي</a:t>
            </a:r>
          </a:p>
          <a:p>
            <a:pPr lvl="1" algn="r" rtl="1" eaLnBrk="1" latinLnBrk="0" hangingPunct="1"/>
            <a:r>
              <a:rPr lang="ar-SA" smtClean="0"/>
              <a:t>المستوى الثاني</a:t>
            </a:r>
          </a:p>
          <a:p>
            <a:pPr lvl="2" algn="r" rtl="1" eaLnBrk="1" latinLnBrk="0" hangingPunct="1"/>
            <a:r>
              <a:rPr lang="ar-SA" smtClean="0"/>
              <a:t>المستوى الثالث</a:t>
            </a:r>
          </a:p>
          <a:p>
            <a:pPr lvl="3" algn="r" rtl="1" eaLnBrk="1" latinLnBrk="0" hangingPunct="1"/>
            <a:r>
              <a:rPr lang="ar-SA" smtClean="0"/>
              <a:t>المستوى الرابع</a:t>
            </a:r>
          </a:p>
          <a:p>
            <a:pPr lvl="4" algn="r" rtl="1" eaLnBrk="1" latinLnBrk="0" hangingPunct="1"/>
            <a:r>
              <a:rPr lang="ar-SA" smtClean="0"/>
              <a:t>المستوى الخامس</a:t>
            </a:r>
            <a:endParaRPr/>
          </a:p>
        </p:txBody>
      </p:sp>
      <p:sp>
        <p:nvSpPr>
          <p:cNvPr id="4" name="Date Placeholder 3"/>
          <p:cNvSpPr>
            <a:spLocks noGrp="1"/>
          </p:cNvSpPr>
          <p:nvPr>
            <p:ph type="dt" sz="half" idx="10"/>
          </p:nvPr>
        </p:nvSpPr>
        <p:spPr/>
        <p:txBody>
          <a:bodyPr/>
          <a:lstStyle/>
          <a:p>
            <a:pPr algn="r" rtl="1"/>
            <a:fld id="{F922158D-428B-4987-8B28-745A2AFA1252}" type="datetimeFigureOut">
              <a:t>12/17/2009</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رأس المقطع">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92" t="50811" r="45394" b="-590"/>
          <a:stretch/>
        </p:blipFill>
        <p:spPr>
          <a:xfrm>
            <a:off x="-13647" y="0"/>
            <a:ext cx="9157648" cy="5582272"/>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hasCustomPrompt="1"/>
          </p:nvPr>
        </p:nvSpPr>
        <p:spPr>
          <a:xfrm>
            <a:off x="3768304" y="1905000"/>
            <a:ext cx="5105400" cy="1143001"/>
          </a:xfrm>
        </p:spPr>
        <p:txBody>
          <a:bodyPr anchor="b" anchorCtr="0">
            <a:normAutofit/>
          </a:bodyPr>
          <a:lstStyle>
            <a:lvl1pPr algn="r" eaLnBrk="1" latinLnBrk="0" hangingPunct="1">
              <a:defRPr kumimoji="0" lang="ar-SA" sz="3600" b="0" cap="none">
                <a:latin typeface="Georgia" pitchFamily="18" charset="0"/>
              </a:defRPr>
            </a:lvl1pPr>
          </a:lstStyle>
          <a:p>
            <a:pPr algn="r" rtl="1"/>
            <a:r>
              <a:rPr kumimoji="0" lang="ar-SA"/>
              <a:t>انقر لتحرير نمط العنوان الرئيسي</a:t>
            </a:r>
          </a:p>
        </p:txBody>
      </p:sp>
      <p:sp>
        <p:nvSpPr>
          <p:cNvPr id="3" name="Text Placeholder 2"/>
          <p:cNvSpPr>
            <a:spLocks noGrp="1"/>
          </p:cNvSpPr>
          <p:nvPr>
            <p:ph type="body" idx="1"/>
          </p:nvPr>
        </p:nvSpPr>
        <p:spPr>
          <a:xfrm>
            <a:off x="3810000" y="3048000"/>
            <a:ext cx="5105400" cy="1500187"/>
          </a:xfrm>
        </p:spPr>
        <p:txBody>
          <a:bodyPr anchor="t"/>
          <a:lstStyle>
            <a:lvl1pPr marL="0" indent="0" algn="r" eaLnBrk="1" latinLnBrk="0" hangingPunct="1">
              <a:buNone/>
              <a:defRPr kumimoji="0" lang="ar-SA" sz="2000">
                <a:solidFill>
                  <a:schemeClr val="tx1"/>
                </a:solidFill>
                <a:latin typeface="Georgia" pitchFamily="18" charset="0"/>
              </a:defRPr>
            </a:lvl1pPr>
            <a:lvl2pPr marL="457200" indent="0" algn="r" eaLnBrk="1" latinLnBrk="0" hangingPunct="1">
              <a:buNone/>
              <a:defRPr kumimoji="0" lang="ar-SA" sz="1800">
                <a:solidFill>
                  <a:schemeClr val="tx1">
                    <a:tint val="75000"/>
                  </a:schemeClr>
                </a:solidFill>
              </a:defRPr>
            </a:lvl2pPr>
            <a:lvl3pPr marL="914400" indent="0" algn="r" eaLnBrk="1" latinLnBrk="0" hangingPunct="1">
              <a:buNone/>
              <a:defRPr kumimoji="0" lang="ar-SA" sz="1600">
                <a:solidFill>
                  <a:schemeClr val="tx1">
                    <a:tint val="75000"/>
                  </a:schemeClr>
                </a:solidFill>
              </a:defRPr>
            </a:lvl3pPr>
            <a:lvl4pPr marL="1371600" indent="0" algn="r" eaLnBrk="1" latinLnBrk="0" hangingPunct="1">
              <a:buNone/>
              <a:defRPr kumimoji="0" lang="ar-SA" sz="1400">
                <a:solidFill>
                  <a:schemeClr val="tx1">
                    <a:tint val="75000"/>
                  </a:schemeClr>
                </a:solidFill>
              </a:defRPr>
            </a:lvl4pPr>
            <a:lvl5pPr marL="1828800" indent="0" algn="r" eaLnBrk="1" latinLnBrk="0" hangingPunct="1">
              <a:buNone/>
              <a:defRPr kumimoji="0" lang="ar-SA" sz="1400">
                <a:solidFill>
                  <a:schemeClr val="tx1">
                    <a:tint val="75000"/>
                  </a:schemeClr>
                </a:solidFill>
              </a:defRPr>
            </a:lvl5pPr>
            <a:lvl6pPr marL="2286000" indent="0" algn="r" eaLnBrk="1" latinLnBrk="0" hangingPunct="1">
              <a:buNone/>
              <a:defRPr kumimoji="0" lang="ar-SA" sz="1400">
                <a:solidFill>
                  <a:schemeClr val="tx1">
                    <a:tint val="75000"/>
                  </a:schemeClr>
                </a:solidFill>
              </a:defRPr>
            </a:lvl6pPr>
            <a:lvl7pPr marL="2743200" indent="0" algn="r" eaLnBrk="1" latinLnBrk="0" hangingPunct="1">
              <a:buNone/>
              <a:defRPr kumimoji="0" lang="ar-SA" sz="1400">
                <a:solidFill>
                  <a:schemeClr val="tx1">
                    <a:tint val="75000"/>
                  </a:schemeClr>
                </a:solidFill>
              </a:defRPr>
            </a:lvl7pPr>
            <a:lvl8pPr marL="3200400" indent="0" algn="r" eaLnBrk="1" latinLnBrk="0" hangingPunct="1">
              <a:buNone/>
              <a:defRPr kumimoji="0" lang="ar-SA" sz="1400">
                <a:solidFill>
                  <a:schemeClr val="tx1">
                    <a:tint val="75000"/>
                  </a:schemeClr>
                </a:solidFill>
              </a:defRPr>
            </a:lvl8pPr>
            <a:lvl9pPr marL="3657600" indent="0" algn="r" eaLnBrk="1" latinLnBrk="0" hangingPunct="1">
              <a:buNone/>
              <a:defRPr kumimoji="0" lang="ar-SA" sz="1400">
                <a:solidFill>
                  <a:schemeClr val="tx1">
                    <a:tint val="75000"/>
                  </a:schemeClr>
                </a:solidFill>
              </a:defRPr>
            </a:lvl9pPr>
          </a:lstStyle>
          <a:p>
            <a:pPr lvl="0" algn="r" rtl="1" eaLnBrk="1" latinLnBrk="0" hangingPunct="1"/>
            <a:r>
              <a:rPr lang="ar-SA" smtClean="0"/>
              <a:t>انقر لتحرير أنماط النص الرئيسي</a:t>
            </a:r>
          </a:p>
        </p:txBody>
      </p:sp>
      <p:sp>
        <p:nvSpPr>
          <p:cNvPr id="4" name="Date Placeholder 3"/>
          <p:cNvSpPr>
            <a:spLocks noGrp="1"/>
          </p:cNvSpPr>
          <p:nvPr>
            <p:ph type="dt" sz="half" idx="10"/>
          </p:nvPr>
        </p:nvSpPr>
        <p:spPr/>
        <p:txBody>
          <a:bodyPr/>
          <a:lstStyle/>
          <a:p>
            <a:pPr algn="r" rtl="1"/>
            <a:fld id="{F922158D-428B-4987-8B28-745A2AFA1252}" type="datetimeFigureOut">
              <a:t>12/17/2009</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r" eaLnBrk="1" latinLnBrk="0" hangingPunct="1">
              <a:defRPr kumimoji="0" lang="ar-SA" sz="2800">
                <a:latin typeface="Georgia" pitchFamily="18" charset="0"/>
              </a:defRPr>
            </a:lvl1pPr>
          </a:lstStyle>
          <a:p>
            <a:pPr algn="r" rtl="1" eaLnBrk="1" latinLnBrk="0" hangingPunct="1"/>
            <a:r>
              <a:rPr lang="ar-SA" smtClean="0"/>
              <a:t>انقر لتحرير نمط العنوان الرئيسي</a:t>
            </a:r>
            <a:endParaRPr/>
          </a:p>
        </p:txBody>
      </p:sp>
      <p:sp>
        <p:nvSpPr>
          <p:cNvPr id="3" name="Content Placeholder 2"/>
          <p:cNvSpPr>
            <a:spLocks noGrp="1"/>
          </p:cNvSpPr>
          <p:nvPr>
            <p:ph idx="1"/>
          </p:nvPr>
        </p:nvSpPr>
        <p:spPr/>
        <p:txBody>
          <a:bodyPr>
            <a:normAutofit/>
          </a:bodyPr>
          <a:lstStyle>
            <a:lvl1pPr marL="342900" indent="-342900" algn="r" eaLnBrk="1" latinLnBrk="0" hangingPunct="1">
              <a:lnSpc>
                <a:spcPct val="150000"/>
              </a:lnSpc>
              <a:spcBef>
                <a:spcPts val="0"/>
              </a:spcBef>
              <a:buSzPct val="130000"/>
              <a:buFont typeface="Arial" pitchFamily="34" charset="0"/>
              <a:buChar char="•"/>
              <a:defRPr kumimoji="0" lang="ar-SA" sz="2000">
                <a:latin typeface="Georgia" pitchFamily="18" charset="0"/>
              </a:defRPr>
            </a:lvl1pPr>
            <a:lvl2pPr marL="571500" indent="-228600" algn="r" eaLnBrk="1" latinLnBrk="0" hangingPunct="1">
              <a:lnSpc>
                <a:spcPct val="150000"/>
              </a:lnSpc>
              <a:spcBef>
                <a:spcPts val="0"/>
              </a:spcBef>
              <a:buSzPct val="60000"/>
              <a:buFont typeface="Courier New" pitchFamily="49" charset="0"/>
              <a:buChar char="o"/>
              <a:defRPr kumimoji="0" lang="ar-SA" sz="1800">
                <a:latin typeface="Georgia" pitchFamily="18" charset="0"/>
              </a:defRPr>
            </a:lvl2pPr>
            <a:lvl3pPr algn="r" eaLnBrk="1" latinLnBrk="0" hangingPunct="1">
              <a:defRPr kumimoji="0" lang="ar-SA" sz="2000">
                <a:latin typeface="Georgia" pitchFamily="18" charset="0"/>
              </a:defRPr>
            </a:lvl3pPr>
            <a:lvl4pPr algn="r" eaLnBrk="1" latinLnBrk="0" hangingPunct="1">
              <a:defRPr kumimoji="0" lang="ar-SA" sz="2000">
                <a:latin typeface="Georgia" pitchFamily="18" charset="0"/>
              </a:defRPr>
            </a:lvl4pPr>
            <a:lvl5pPr algn="r" eaLnBrk="1" latinLnBrk="0" hangingPunct="1">
              <a:defRPr kumimoji="0" lang="ar-SA" sz="2000">
                <a:latin typeface="Georgia" pitchFamily="18" charset="0"/>
              </a:defRPr>
            </a:lvl5pPr>
          </a:lstStyle>
          <a:p>
            <a:pPr lvl="0" algn="r" rtl="1" eaLnBrk="1" latinLnBrk="0" hangingPunct="1"/>
            <a:r>
              <a:rPr lang="ar-SA" smtClean="0"/>
              <a:t>انقر لتحرير أنماط النص الرئيسي</a:t>
            </a:r>
          </a:p>
          <a:p>
            <a:pPr lvl="1" algn="r" rtl="1" eaLnBrk="1" latinLnBrk="0" hangingPunct="1"/>
            <a:r>
              <a:rPr lang="ar-SA" smtClean="0"/>
              <a:t>المستوى الثاني</a:t>
            </a:r>
          </a:p>
          <a:p>
            <a:pPr lvl="2" algn="r" rtl="1" eaLnBrk="1" latinLnBrk="0" hangingPunct="1"/>
            <a:r>
              <a:rPr lang="ar-SA" smtClean="0"/>
              <a:t>المستوى الثالث</a:t>
            </a:r>
          </a:p>
          <a:p>
            <a:pPr lvl="3" algn="r" rtl="1" eaLnBrk="1" latinLnBrk="0" hangingPunct="1"/>
            <a:r>
              <a:rPr lang="ar-SA" smtClean="0"/>
              <a:t>المستوى الرابع</a:t>
            </a:r>
          </a:p>
          <a:p>
            <a:pPr lvl="4" algn="r" rtl="1" eaLnBrk="1" latinLnBrk="0" hangingPunct="1"/>
            <a:r>
              <a:rPr lang="ar-SA" smtClean="0"/>
              <a:t>المستوى الخامس</a:t>
            </a:r>
            <a:endParaRPr/>
          </a:p>
        </p:txBody>
      </p:sp>
      <p:sp>
        <p:nvSpPr>
          <p:cNvPr id="4" name="Date Placeholder 3"/>
          <p:cNvSpPr>
            <a:spLocks noGrp="1"/>
          </p:cNvSpPr>
          <p:nvPr>
            <p:ph type="dt" sz="half" idx="10"/>
          </p:nvPr>
        </p:nvSpPr>
        <p:spPr/>
        <p:txBody>
          <a:bodyPr/>
          <a:lstStyle/>
          <a:p>
            <a:pPr algn="r" rtl="1"/>
            <a:fld id="{F922158D-428B-4987-8B28-745A2AFA1252}" type="datetimeFigureOut">
              <a:t>12/17/2009</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latinLnBrk="0" hangingPunct="1"/>
            <a:r>
              <a:rPr lang="ar-SA" smtClean="0"/>
              <a:t>انقر لتحرير نمط العنوان الرئيسي</a:t>
            </a:r>
            <a:endParaRPr/>
          </a:p>
        </p:txBody>
      </p:sp>
      <p:sp>
        <p:nvSpPr>
          <p:cNvPr id="3" name="Content Placeholder 2"/>
          <p:cNvSpPr>
            <a:spLocks noGrp="1"/>
          </p:cNvSpPr>
          <p:nvPr>
            <p:ph sz="half" idx="1"/>
          </p:nvPr>
        </p:nvSpPr>
        <p:spPr>
          <a:xfrm>
            <a:off x="457200" y="1828800"/>
            <a:ext cx="4038600" cy="4297363"/>
          </a:xfrm>
        </p:spPr>
        <p:txBody>
          <a:bodyPr>
            <a:normAutofit/>
          </a:bodyPr>
          <a:lstStyle>
            <a:lvl1pPr algn="r" eaLnBrk="1" latinLnBrk="0" hangingPunct="1">
              <a:defRPr kumimoji="0" lang="ar-SA" sz="2400"/>
            </a:lvl1pPr>
            <a:lvl2pPr algn="r" eaLnBrk="1" latinLnBrk="0" hangingPunct="1">
              <a:defRPr kumimoji="0" lang="ar-SA" sz="2000"/>
            </a:lvl2pPr>
            <a:lvl3pPr algn="r" eaLnBrk="1" latinLnBrk="0" hangingPunct="1">
              <a:defRPr kumimoji="0" lang="ar-SA" sz="1800"/>
            </a:lvl3pPr>
            <a:lvl4pPr algn="r" eaLnBrk="1" latinLnBrk="0" hangingPunct="1">
              <a:defRPr kumimoji="0" lang="ar-SA" sz="1600"/>
            </a:lvl4pPr>
            <a:lvl5pPr algn="r" eaLnBrk="1" latinLnBrk="0" hangingPunct="1">
              <a:defRPr kumimoji="0" lang="ar-SA" sz="1600"/>
            </a:lvl5pPr>
            <a:lvl6pPr algn="r" eaLnBrk="1" latinLnBrk="0" hangingPunct="1">
              <a:defRPr kumimoji="0" lang="ar-SA" sz="1800"/>
            </a:lvl6pPr>
            <a:lvl7pPr algn="r" eaLnBrk="1" latinLnBrk="0" hangingPunct="1">
              <a:defRPr kumimoji="0" lang="ar-SA" sz="1800"/>
            </a:lvl7pPr>
            <a:lvl8pPr algn="r" eaLnBrk="1" latinLnBrk="0" hangingPunct="1">
              <a:defRPr kumimoji="0" lang="ar-SA" sz="1800"/>
            </a:lvl8pPr>
            <a:lvl9pPr algn="r" eaLnBrk="1" latinLnBrk="0" hangingPunct="1">
              <a:defRPr kumimoji="0" lang="ar-SA" sz="1800"/>
            </a:lvl9pPr>
          </a:lstStyle>
          <a:p>
            <a:pPr lvl="0" algn="r" rtl="1" eaLnBrk="1" latinLnBrk="0" hangingPunct="1"/>
            <a:r>
              <a:rPr lang="ar-SA" smtClean="0"/>
              <a:t>انقر لتحرير أنماط النص الرئيسي</a:t>
            </a:r>
          </a:p>
          <a:p>
            <a:pPr lvl="1" algn="r" rtl="1" eaLnBrk="1" latinLnBrk="0" hangingPunct="1"/>
            <a:r>
              <a:rPr lang="ar-SA" smtClean="0"/>
              <a:t>المستوى الثاني</a:t>
            </a:r>
          </a:p>
          <a:p>
            <a:pPr lvl="2" algn="r" rtl="1" eaLnBrk="1" latinLnBrk="0" hangingPunct="1"/>
            <a:r>
              <a:rPr lang="ar-SA" smtClean="0"/>
              <a:t>المستوى الثالث</a:t>
            </a:r>
          </a:p>
          <a:p>
            <a:pPr lvl="3" algn="r" rtl="1" eaLnBrk="1" latinLnBrk="0" hangingPunct="1"/>
            <a:r>
              <a:rPr lang="ar-SA" smtClean="0"/>
              <a:t>المستوى الرابع</a:t>
            </a:r>
          </a:p>
          <a:p>
            <a:pPr lvl="4" algn="r" rtl="1" eaLnBrk="1" latinLnBrk="0" hangingPunct="1"/>
            <a:r>
              <a:rPr lang="ar-SA" smtClean="0"/>
              <a:t>المستوى الخامس</a:t>
            </a:r>
            <a:endParaRPr/>
          </a:p>
        </p:txBody>
      </p:sp>
      <p:sp>
        <p:nvSpPr>
          <p:cNvPr id="4" name="Content Placeholder 3"/>
          <p:cNvSpPr>
            <a:spLocks noGrp="1"/>
          </p:cNvSpPr>
          <p:nvPr>
            <p:ph sz="half" idx="2"/>
          </p:nvPr>
        </p:nvSpPr>
        <p:spPr>
          <a:xfrm>
            <a:off x="4648200" y="1828800"/>
            <a:ext cx="4038600" cy="4297363"/>
          </a:xfrm>
        </p:spPr>
        <p:txBody>
          <a:bodyPr>
            <a:normAutofit/>
          </a:bodyPr>
          <a:lstStyle>
            <a:lvl1pPr algn="r" eaLnBrk="1" latinLnBrk="0" hangingPunct="1">
              <a:defRPr kumimoji="0" lang="ar-SA" sz="2400"/>
            </a:lvl1pPr>
            <a:lvl2pPr algn="r" eaLnBrk="1" latinLnBrk="0" hangingPunct="1">
              <a:defRPr kumimoji="0" lang="ar-SA" sz="2000"/>
            </a:lvl2pPr>
            <a:lvl3pPr algn="r" eaLnBrk="1" latinLnBrk="0" hangingPunct="1">
              <a:defRPr kumimoji="0" lang="ar-SA" sz="1800"/>
            </a:lvl3pPr>
            <a:lvl4pPr algn="r" eaLnBrk="1" latinLnBrk="0" hangingPunct="1">
              <a:defRPr kumimoji="0" lang="ar-SA" sz="1600"/>
            </a:lvl4pPr>
            <a:lvl5pPr algn="r" eaLnBrk="1" latinLnBrk="0" hangingPunct="1">
              <a:defRPr kumimoji="0" lang="ar-SA" sz="1600"/>
            </a:lvl5pPr>
            <a:lvl6pPr algn="r" eaLnBrk="1" latinLnBrk="0" hangingPunct="1">
              <a:defRPr kumimoji="0" lang="ar-SA" sz="1800"/>
            </a:lvl6pPr>
            <a:lvl7pPr algn="r" eaLnBrk="1" latinLnBrk="0" hangingPunct="1">
              <a:defRPr kumimoji="0" lang="ar-SA" sz="1800"/>
            </a:lvl7pPr>
            <a:lvl8pPr algn="r" eaLnBrk="1" latinLnBrk="0" hangingPunct="1">
              <a:defRPr kumimoji="0" lang="ar-SA" sz="1800"/>
            </a:lvl8pPr>
            <a:lvl9pPr algn="r" eaLnBrk="1" latinLnBrk="0" hangingPunct="1">
              <a:defRPr kumimoji="0" lang="ar-SA" sz="1800"/>
            </a:lvl9pPr>
          </a:lstStyle>
          <a:p>
            <a:pPr lvl="0" algn="r" rtl="1" eaLnBrk="1" latinLnBrk="0" hangingPunct="1"/>
            <a:r>
              <a:rPr lang="ar-SA" smtClean="0"/>
              <a:t>انقر لتحرير أنماط النص الرئيسي</a:t>
            </a:r>
          </a:p>
          <a:p>
            <a:pPr lvl="1" algn="r" rtl="1" eaLnBrk="1" latinLnBrk="0" hangingPunct="1"/>
            <a:r>
              <a:rPr lang="ar-SA" smtClean="0"/>
              <a:t>المستوى الثاني</a:t>
            </a:r>
          </a:p>
          <a:p>
            <a:pPr lvl="2" algn="r" rtl="1" eaLnBrk="1" latinLnBrk="0" hangingPunct="1"/>
            <a:r>
              <a:rPr lang="ar-SA" smtClean="0"/>
              <a:t>المستوى الثالث</a:t>
            </a:r>
          </a:p>
          <a:p>
            <a:pPr lvl="3" algn="r" rtl="1" eaLnBrk="1" latinLnBrk="0" hangingPunct="1"/>
            <a:r>
              <a:rPr lang="ar-SA" smtClean="0"/>
              <a:t>المستوى الرابع</a:t>
            </a:r>
          </a:p>
          <a:p>
            <a:pPr lvl="4" algn="r" rtl="1" eaLnBrk="1" latinLnBrk="0" hangingPunct="1"/>
            <a:r>
              <a:rPr lang="ar-SA" smtClean="0"/>
              <a:t>المستوى الخامس</a:t>
            </a:r>
            <a:endParaRPr/>
          </a:p>
        </p:txBody>
      </p:sp>
      <p:sp>
        <p:nvSpPr>
          <p:cNvPr id="5" name="Date Placeholder 4"/>
          <p:cNvSpPr>
            <a:spLocks noGrp="1"/>
          </p:cNvSpPr>
          <p:nvPr>
            <p:ph type="dt" sz="half" idx="10"/>
          </p:nvPr>
        </p:nvSpPr>
        <p:spPr/>
        <p:txBody>
          <a:bodyPr/>
          <a:lstStyle/>
          <a:p>
            <a:pPr algn="r" rtl="1"/>
            <a:fld id="{F922158D-428B-4987-8B28-745A2AFA1252}" type="datetimeFigureOut">
              <a:t>12/17/2009</a:t>
            </a:fld>
            <a:endParaRPr kumimoji="0" lang="ar-SA"/>
          </a:p>
        </p:txBody>
      </p:sp>
      <p:sp>
        <p:nvSpPr>
          <p:cNvPr id="6" name="Footer Placeholder 5"/>
          <p:cNvSpPr>
            <a:spLocks noGrp="1"/>
          </p:cNvSpPr>
          <p:nvPr>
            <p:ph type="ftr" sz="quarter" idx="11"/>
          </p:nvPr>
        </p:nvSpPr>
        <p:spPr/>
        <p:txBody>
          <a:bodyPr/>
          <a:lstStyle/>
          <a:p>
            <a:pPr algn="r" rtl="1"/>
            <a:endParaRPr kumimoji="0" lang="ar-SA"/>
          </a:p>
        </p:txBody>
      </p:sp>
      <p:sp>
        <p:nvSpPr>
          <p:cNvPr id="7" name="Slide Number Placeholder 6"/>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lgn="r" eaLnBrk="1" latinLnBrk="0" hangingPunct="1">
              <a:defRPr kumimoji="0" lang="ar-SA"/>
            </a:lvl1pPr>
          </a:lstStyle>
          <a:p>
            <a:pPr algn="r" rtl="1" eaLnBrk="1" latinLnBrk="0" hangingPunct="1"/>
            <a:r>
              <a:rPr lang="ar-SA" smtClean="0"/>
              <a:t>انقر لتحرير نمط العنوان الرئيسي</a:t>
            </a:r>
            <a:endParaRPr/>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lgn="r" eaLnBrk="1" latinLnBrk="0" hangingPunct="1">
              <a:buNone/>
              <a:defRPr kumimoji="0" lang="ar-SA" sz="2000" b="1"/>
            </a:lvl1pPr>
            <a:lvl2pPr marL="457200" indent="0" algn="r" eaLnBrk="1" latinLnBrk="0" hangingPunct="1">
              <a:buNone/>
              <a:defRPr kumimoji="0" lang="ar-SA" sz="2000" b="1"/>
            </a:lvl2pPr>
            <a:lvl3pPr marL="914400" indent="0" algn="r" eaLnBrk="1" latinLnBrk="0" hangingPunct="1">
              <a:buNone/>
              <a:defRPr kumimoji="0" lang="ar-SA" sz="1800" b="1"/>
            </a:lvl3pPr>
            <a:lvl4pPr marL="1371600" indent="0" algn="r" eaLnBrk="1" latinLnBrk="0" hangingPunct="1">
              <a:buNone/>
              <a:defRPr kumimoji="0" lang="ar-SA" sz="1600" b="1"/>
            </a:lvl4pPr>
            <a:lvl5pPr marL="1828800" indent="0" algn="r" eaLnBrk="1" latinLnBrk="0" hangingPunct="1">
              <a:buNone/>
              <a:defRPr kumimoji="0" lang="ar-SA" sz="1600" b="1"/>
            </a:lvl5pPr>
            <a:lvl6pPr marL="2286000" indent="0" algn="r" eaLnBrk="1" latinLnBrk="0" hangingPunct="1">
              <a:buNone/>
              <a:defRPr kumimoji="0" lang="ar-SA" sz="1600" b="1"/>
            </a:lvl6pPr>
            <a:lvl7pPr marL="2743200" indent="0" algn="r" eaLnBrk="1" latinLnBrk="0" hangingPunct="1">
              <a:buNone/>
              <a:defRPr kumimoji="0" lang="ar-SA" sz="1600" b="1"/>
            </a:lvl7pPr>
            <a:lvl8pPr marL="3200400" indent="0" algn="r" eaLnBrk="1" latinLnBrk="0" hangingPunct="1">
              <a:buNone/>
              <a:defRPr kumimoji="0" lang="ar-SA" sz="1600" b="1"/>
            </a:lvl8pPr>
            <a:lvl9pPr marL="3657600" indent="0" algn="r" eaLnBrk="1" latinLnBrk="0" hangingPunct="1">
              <a:buNone/>
              <a:defRPr kumimoji="0" lang="ar-SA" sz="1600" b="1"/>
            </a:lvl9pPr>
          </a:lstStyle>
          <a:p>
            <a:pPr lvl="0" algn="r" rtl="1" eaLnBrk="1" latinLnBrk="0" hangingPunct="1"/>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normAutofit/>
          </a:bodyPr>
          <a:lstStyle>
            <a:lvl1pPr algn="r" eaLnBrk="1" latinLnBrk="0" hangingPunct="1">
              <a:defRPr kumimoji="0" lang="ar-SA" sz="2000"/>
            </a:lvl1pPr>
            <a:lvl2pPr algn="r" eaLnBrk="1" latinLnBrk="0" hangingPunct="1">
              <a:defRPr kumimoji="0" lang="ar-SA" sz="1800"/>
            </a:lvl2pPr>
            <a:lvl3pPr algn="r" eaLnBrk="1" latinLnBrk="0" hangingPunct="1">
              <a:defRPr kumimoji="0" lang="ar-SA" sz="1600"/>
            </a:lvl3pPr>
            <a:lvl4pPr algn="r" eaLnBrk="1" latinLnBrk="0" hangingPunct="1">
              <a:defRPr kumimoji="0" lang="ar-SA" sz="1400"/>
            </a:lvl4pPr>
            <a:lvl5pPr algn="r" eaLnBrk="1" latinLnBrk="0" hangingPunct="1">
              <a:defRPr kumimoji="0" lang="ar-SA" sz="1400"/>
            </a:lvl5pPr>
            <a:lvl6pPr algn="r" eaLnBrk="1" latinLnBrk="0" hangingPunct="1">
              <a:defRPr kumimoji="0" lang="ar-SA" sz="1600"/>
            </a:lvl6pPr>
            <a:lvl7pPr algn="r" eaLnBrk="1" latinLnBrk="0" hangingPunct="1">
              <a:defRPr kumimoji="0" lang="ar-SA" sz="1600"/>
            </a:lvl7pPr>
            <a:lvl8pPr algn="r" eaLnBrk="1" latinLnBrk="0" hangingPunct="1">
              <a:defRPr kumimoji="0" lang="ar-SA" sz="1600"/>
            </a:lvl8pPr>
            <a:lvl9pPr algn="r" eaLnBrk="1" latinLnBrk="0" hangingPunct="1">
              <a:defRPr kumimoji="0" lang="ar-SA" sz="1600"/>
            </a:lvl9pPr>
          </a:lstStyle>
          <a:p>
            <a:pPr lvl="0" algn="r" rtl="1" eaLnBrk="1" latinLnBrk="0" hangingPunct="1"/>
            <a:r>
              <a:rPr lang="ar-SA" smtClean="0"/>
              <a:t>انقر لتحرير أنماط النص الرئيسي</a:t>
            </a:r>
          </a:p>
          <a:p>
            <a:pPr lvl="1" algn="r" rtl="1" eaLnBrk="1" latinLnBrk="0" hangingPunct="1"/>
            <a:r>
              <a:rPr lang="ar-SA" smtClean="0"/>
              <a:t>المستوى الثاني</a:t>
            </a:r>
          </a:p>
          <a:p>
            <a:pPr lvl="2" algn="r" rtl="1" eaLnBrk="1" latinLnBrk="0" hangingPunct="1"/>
            <a:r>
              <a:rPr lang="ar-SA" smtClean="0"/>
              <a:t>المستوى الثالث</a:t>
            </a:r>
          </a:p>
          <a:p>
            <a:pPr lvl="3" algn="r" rtl="1" eaLnBrk="1" latinLnBrk="0" hangingPunct="1"/>
            <a:r>
              <a:rPr lang="ar-SA" smtClean="0"/>
              <a:t>المستوى الرابع</a:t>
            </a:r>
          </a:p>
          <a:p>
            <a:pPr lvl="4" algn="r" rtl="1" eaLnBrk="1" latinLnBrk="0" hangingPunct="1"/>
            <a:r>
              <a:rPr lang="ar-SA" smtClean="0"/>
              <a:t>المستوى الخامس</a:t>
            </a:r>
            <a:endParaRPr/>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lgn="r" eaLnBrk="1" latinLnBrk="0" hangingPunct="1">
              <a:buNone/>
              <a:defRPr kumimoji="0" lang="ar-SA" sz="2000" b="1"/>
            </a:lvl1pPr>
            <a:lvl2pPr marL="457200" indent="0" algn="r" eaLnBrk="1" latinLnBrk="0" hangingPunct="1">
              <a:buNone/>
              <a:defRPr kumimoji="0" lang="ar-SA" sz="2000" b="1"/>
            </a:lvl2pPr>
            <a:lvl3pPr marL="914400" indent="0" algn="r" eaLnBrk="1" latinLnBrk="0" hangingPunct="1">
              <a:buNone/>
              <a:defRPr kumimoji="0" lang="ar-SA" sz="1800" b="1"/>
            </a:lvl3pPr>
            <a:lvl4pPr marL="1371600" indent="0" algn="r" eaLnBrk="1" latinLnBrk="0" hangingPunct="1">
              <a:buNone/>
              <a:defRPr kumimoji="0" lang="ar-SA" sz="1600" b="1"/>
            </a:lvl4pPr>
            <a:lvl5pPr marL="1828800" indent="0" algn="r" eaLnBrk="1" latinLnBrk="0" hangingPunct="1">
              <a:buNone/>
              <a:defRPr kumimoji="0" lang="ar-SA" sz="1600" b="1"/>
            </a:lvl5pPr>
            <a:lvl6pPr marL="2286000" indent="0" algn="r" eaLnBrk="1" latinLnBrk="0" hangingPunct="1">
              <a:buNone/>
              <a:defRPr kumimoji="0" lang="ar-SA" sz="1600" b="1"/>
            </a:lvl6pPr>
            <a:lvl7pPr marL="2743200" indent="0" algn="r" eaLnBrk="1" latinLnBrk="0" hangingPunct="1">
              <a:buNone/>
              <a:defRPr kumimoji="0" lang="ar-SA" sz="1600" b="1"/>
            </a:lvl7pPr>
            <a:lvl8pPr marL="3200400" indent="0" algn="r" eaLnBrk="1" latinLnBrk="0" hangingPunct="1">
              <a:buNone/>
              <a:defRPr kumimoji="0" lang="ar-SA" sz="1600" b="1"/>
            </a:lvl8pPr>
            <a:lvl9pPr marL="3657600" indent="0" algn="r" eaLnBrk="1" latinLnBrk="0" hangingPunct="1">
              <a:buNone/>
              <a:defRPr kumimoji="0" lang="ar-SA" sz="1600" b="1"/>
            </a:lvl9pPr>
          </a:lstStyle>
          <a:p>
            <a:pPr lvl="0" algn="r" rtl="1" eaLnBrk="1" latinLnBrk="0" hangingPunct="1"/>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normAutofit/>
          </a:bodyPr>
          <a:lstStyle>
            <a:lvl1pPr algn="r" eaLnBrk="1" latinLnBrk="0" hangingPunct="1">
              <a:defRPr kumimoji="0" lang="ar-SA" sz="2000"/>
            </a:lvl1pPr>
            <a:lvl2pPr algn="r" eaLnBrk="1" latinLnBrk="0" hangingPunct="1">
              <a:defRPr kumimoji="0" lang="ar-SA" sz="1800"/>
            </a:lvl2pPr>
            <a:lvl3pPr algn="r" eaLnBrk="1" latinLnBrk="0" hangingPunct="1">
              <a:defRPr kumimoji="0" lang="ar-SA" sz="1600"/>
            </a:lvl3pPr>
            <a:lvl4pPr algn="r" eaLnBrk="1" latinLnBrk="0" hangingPunct="1">
              <a:defRPr kumimoji="0" lang="ar-SA" sz="1400"/>
            </a:lvl4pPr>
            <a:lvl5pPr algn="r" eaLnBrk="1" latinLnBrk="0" hangingPunct="1">
              <a:defRPr kumimoji="0" lang="ar-SA" sz="1400"/>
            </a:lvl5pPr>
            <a:lvl6pPr algn="r" eaLnBrk="1" latinLnBrk="0" hangingPunct="1">
              <a:defRPr kumimoji="0" lang="ar-SA" sz="1600"/>
            </a:lvl6pPr>
            <a:lvl7pPr algn="r" eaLnBrk="1" latinLnBrk="0" hangingPunct="1">
              <a:defRPr kumimoji="0" lang="ar-SA" sz="1600"/>
            </a:lvl7pPr>
            <a:lvl8pPr algn="r" eaLnBrk="1" latinLnBrk="0" hangingPunct="1">
              <a:defRPr kumimoji="0" lang="ar-SA" sz="1600"/>
            </a:lvl8pPr>
            <a:lvl9pPr algn="r" eaLnBrk="1" latinLnBrk="0" hangingPunct="1">
              <a:defRPr kumimoji="0" lang="ar-SA" sz="1600"/>
            </a:lvl9pPr>
          </a:lstStyle>
          <a:p>
            <a:pPr lvl="0" algn="r" rtl="1" eaLnBrk="1" latinLnBrk="0" hangingPunct="1"/>
            <a:r>
              <a:rPr lang="ar-SA" smtClean="0"/>
              <a:t>انقر لتحرير أنماط النص الرئيسي</a:t>
            </a:r>
          </a:p>
          <a:p>
            <a:pPr lvl="1" algn="r" rtl="1" eaLnBrk="1" latinLnBrk="0" hangingPunct="1"/>
            <a:r>
              <a:rPr lang="ar-SA" smtClean="0"/>
              <a:t>المستوى الثاني</a:t>
            </a:r>
          </a:p>
          <a:p>
            <a:pPr lvl="2" algn="r" rtl="1" eaLnBrk="1" latinLnBrk="0" hangingPunct="1"/>
            <a:r>
              <a:rPr lang="ar-SA" smtClean="0"/>
              <a:t>المستوى الثالث</a:t>
            </a:r>
          </a:p>
          <a:p>
            <a:pPr lvl="3" algn="r" rtl="1" eaLnBrk="1" latinLnBrk="0" hangingPunct="1"/>
            <a:r>
              <a:rPr lang="ar-SA" smtClean="0"/>
              <a:t>المستوى الرابع</a:t>
            </a:r>
          </a:p>
          <a:p>
            <a:pPr lvl="4" algn="r" rtl="1" eaLnBrk="1" latinLnBrk="0" hangingPunct="1"/>
            <a:r>
              <a:rPr lang="ar-SA" smtClean="0"/>
              <a:t>المستوى الخامس</a:t>
            </a:r>
            <a:endParaRPr/>
          </a:p>
        </p:txBody>
      </p:sp>
      <p:sp>
        <p:nvSpPr>
          <p:cNvPr id="7" name="Date Placeholder 6"/>
          <p:cNvSpPr>
            <a:spLocks noGrp="1"/>
          </p:cNvSpPr>
          <p:nvPr>
            <p:ph type="dt" sz="half" idx="10"/>
          </p:nvPr>
        </p:nvSpPr>
        <p:spPr/>
        <p:txBody>
          <a:bodyPr/>
          <a:lstStyle/>
          <a:p>
            <a:pPr algn="r" rtl="1"/>
            <a:fld id="{F922158D-428B-4987-8B28-745A2AFA1252}" type="datetimeFigureOut">
              <a:t>12/17/2009</a:t>
            </a:fld>
            <a:endParaRPr kumimoji="0" lang="ar-SA"/>
          </a:p>
        </p:txBody>
      </p:sp>
      <p:sp>
        <p:nvSpPr>
          <p:cNvPr id="8" name="Footer Placeholder 7"/>
          <p:cNvSpPr>
            <a:spLocks noGrp="1"/>
          </p:cNvSpPr>
          <p:nvPr>
            <p:ph type="ftr" sz="quarter" idx="11"/>
          </p:nvPr>
        </p:nvSpPr>
        <p:spPr/>
        <p:txBody>
          <a:bodyPr/>
          <a:lstStyle/>
          <a:p>
            <a:pPr algn="r" rtl="1"/>
            <a:endParaRPr kumimoji="0" lang="ar-SA"/>
          </a:p>
        </p:txBody>
      </p:sp>
      <p:sp>
        <p:nvSpPr>
          <p:cNvPr id="9" name="Slide Number Placeholder 8"/>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lgn="r" eaLnBrk="1" latinLnBrk="0" hangingPunct="1">
              <a:defRPr kumimoji="0" lang="ar-SA" sz="2800"/>
            </a:lvl1pPr>
          </a:lstStyle>
          <a:p>
            <a:pPr algn="r" rtl="1" eaLnBrk="1" latinLnBrk="0" hangingPunct="1"/>
            <a:r>
              <a:rPr lang="ar-SA" smtClean="0"/>
              <a:t>انقر لتحرير نمط العنوان الرئيسي</a:t>
            </a:r>
            <a:endParaRPr/>
          </a:p>
        </p:txBody>
      </p:sp>
      <p:sp>
        <p:nvSpPr>
          <p:cNvPr id="3" name="Date Placeholder 2"/>
          <p:cNvSpPr>
            <a:spLocks noGrp="1"/>
          </p:cNvSpPr>
          <p:nvPr>
            <p:ph type="dt" sz="half" idx="10"/>
          </p:nvPr>
        </p:nvSpPr>
        <p:spPr/>
        <p:txBody>
          <a:bodyPr/>
          <a:lstStyle/>
          <a:p>
            <a:pPr algn="r" rtl="1"/>
            <a:fld id="{F922158D-428B-4987-8B28-745A2AFA1252}" type="datetimeFigureOut">
              <a:t>12/17/2009</a:t>
            </a:fld>
            <a:endParaRPr kumimoji="0" lang="ar-SA"/>
          </a:p>
        </p:txBody>
      </p:sp>
      <p:sp>
        <p:nvSpPr>
          <p:cNvPr id="4" name="Footer Placeholder 3"/>
          <p:cNvSpPr>
            <a:spLocks noGrp="1"/>
          </p:cNvSpPr>
          <p:nvPr>
            <p:ph type="ftr" sz="quarter" idx="11"/>
          </p:nvPr>
        </p:nvSpPr>
        <p:spPr/>
        <p:txBody>
          <a:bodyPr/>
          <a:lstStyle/>
          <a:p>
            <a:pPr algn="r" rtl="1"/>
            <a:endParaRPr kumimoji="0" lang="ar-SA"/>
          </a:p>
        </p:txBody>
      </p:sp>
      <p:sp>
        <p:nvSpPr>
          <p:cNvPr id="5" name="Slide Number Placeholder 4"/>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rtl="1"/>
            <a:fld id="{F922158D-428B-4987-8B28-745A2AFA1252}" type="datetimeFigureOut">
              <a:t>12/17/2009</a:t>
            </a:fld>
            <a:endParaRPr kumimoji="0" lang="ar-SA"/>
          </a:p>
        </p:txBody>
      </p:sp>
      <p:sp>
        <p:nvSpPr>
          <p:cNvPr id="3" name="Footer Placeholder 2"/>
          <p:cNvSpPr>
            <a:spLocks noGrp="1"/>
          </p:cNvSpPr>
          <p:nvPr>
            <p:ph type="ftr" sz="quarter" idx="11"/>
          </p:nvPr>
        </p:nvSpPr>
        <p:spPr/>
        <p:txBody>
          <a:bodyPr/>
          <a:lstStyle/>
          <a:p>
            <a:pPr algn="r" rtl="1"/>
            <a:endParaRPr kumimoji="0" lang="ar-SA"/>
          </a:p>
        </p:txBody>
      </p:sp>
      <p:sp>
        <p:nvSpPr>
          <p:cNvPr id="4" name="Slide Number Placeholder 3"/>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r" eaLnBrk="1" latinLnBrk="0" hangingPunct="1">
              <a:defRPr kumimoji="0" lang="ar-SA" sz="2000" b="1"/>
            </a:lvl1pPr>
          </a:lstStyle>
          <a:p>
            <a:pPr algn="r" rtl="1" eaLnBrk="1" latinLnBrk="0" hangingPunct="1"/>
            <a:r>
              <a:rPr lang="ar-SA" smtClean="0"/>
              <a:t>انقر لتحرير نمط العنوان الرئيسي</a:t>
            </a:r>
            <a:endParaRPr/>
          </a:p>
        </p:txBody>
      </p:sp>
      <p:sp>
        <p:nvSpPr>
          <p:cNvPr id="3" name="Content Placeholder 2"/>
          <p:cNvSpPr>
            <a:spLocks noGrp="1"/>
          </p:cNvSpPr>
          <p:nvPr>
            <p:ph idx="1"/>
          </p:nvPr>
        </p:nvSpPr>
        <p:spPr>
          <a:xfrm>
            <a:off x="3575050" y="914400"/>
            <a:ext cx="5111750" cy="5211763"/>
          </a:xfrm>
        </p:spPr>
        <p:txBody>
          <a:bodyPr>
            <a:normAutofit/>
          </a:bodyPr>
          <a:lstStyle>
            <a:lvl1pPr algn="r" eaLnBrk="1" latinLnBrk="0" hangingPunct="1">
              <a:defRPr kumimoji="0" lang="ar-SA" sz="2800"/>
            </a:lvl1pPr>
            <a:lvl2pPr algn="r" eaLnBrk="1" latinLnBrk="0" hangingPunct="1">
              <a:defRPr kumimoji="0" lang="ar-SA" sz="2400"/>
            </a:lvl2pPr>
            <a:lvl3pPr algn="r" eaLnBrk="1" latinLnBrk="0" hangingPunct="1">
              <a:defRPr kumimoji="0" lang="ar-SA" sz="2000"/>
            </a:lvl3pPr>
            <a:lvl4pPr algn="r" eaLnBrk="1" latinLnBrk="0" hangingPunct="1">
              <a:defRPr kumimoji="0" lang="ar-SA" sz="1800"/>
            </a:lvl4pPr>
            <a:lvl5pPr algn="r" eaLnBrk="1" latinLnBrk="0" hangingPunct="1">
              <a:defRPr kumimoji="0" lang="ar-SA" sz="1800"/>
            </a:lvl5pPr>
            <a:lvl6pPr algn="r" eaLnBrk="1" latinLnBrk="0" hangingPunct="1">
              <a:defRPr kumimoji="0" lang="ar-SA" sz="2000"/>
            </a:lvl6pPr>
            <a:lvl7pPr algn="r" eaLnBrk="1" latinLnBrk="0" hangingPunct="1">
              <a:defRPr kumimoji="0" lang="ar-SA" sz="2000"/>
            </a:lvl7pPr>
            <a:lvl8pPr algn="r" eaLnBrk="1" latinLnBrk="0" hangingPunct="1">
              <a:defRPr kumimoji="0" lang="ar-SA" sz="2000"/>
            </a:lvl8pPr>
            <a:lvl9pPr algn="r" eaLnBrk="1" latinLnBrk="0" hangingPunct="1">
              <a:defRPr kumimoji="0" lang="ar-SA" sz="2000"/>
            </a:lvl9pPr>
          </a:lstStyle>
          <a:p>
            <a:pPr lvl="0" algn="r" rtl="1" eaLnBrk="1" latinLnBrk="0" hangingPunct="1"/>
            <a:r>
              <a:rPr lang="ar-SA" smtClean="0"/>
              <a:t>انقر لتحرير أنماط النص الرئيسي</a:t>
            </a:r>
          </a:p>
          <a:p>
            <a:pPr lvl="1" algn="r" rtl="1" eaLnBrk="1" latinLnBrk="0" hangingPunct="1"/>
            <a:r>
              <a:rPr lang="ar-SA" smtClean="0"/>
              <a:t>المستوى الثاني</a:t>
            </a:r>
          </a:p>
          <a:p>
            <a:pPr lvl="2" algn="r" rtl="1" eaLnBrk="1" latinLnBrk="0" hangingPunct="1"/>
            <a:r>
              <a:rPr lang="ar-SA" smtClean="0"/>
              <a:t>المستوى الثالث</a:t>
            </a:r>
          </a:p>
          <a:p>
            <a:pPr lvl="3" algn="r" rtl="1" eaLnBrk="1" latinLnBrk="0" hangingPunct="1"/>
            <a:r>
              <a:rPr lang="ar-SA" smtClean="0"/>
              <a:t>المستوى الرابع</a:t>
            </a:r>
          </a:p>
          <a:p>
            <a:pPr lvl="4" algn="r" rtl="1" eaLnBrk="1" latinLnBrk="0" hangingPunct="1"/>
            <a:r>
              <a:rPr lang="ar-SA" smtClean="0"/>
              <a:t>المستوى الخامس</a:t>
            </a:r>
            <a:endParaRPr/>
          </a:p>
        </p:txBody>
      </p:sp>
      <p:sp>
        <p:nvSpPr>
          <p:cNvPr id="4" name="Text Placeholder 3"/>
          <p:cNvSpPr>
            <a:spLocks noGrp="1"/>
          </p:cNvSpPr>
          <p:nvPr>
            <p:ph type="body" sz="half" idx="2"/>
          </p:nvPr>
        </p:nvSpPr>
        <p:spPr>
          <a:xfrm>
            <a:off x="457200" y="1752600"/>
            <a:ext cx="3008313" cy="4373563"/>
          </a:xfrm>
        </p:spPr>
        <p:txBody>
          <a:bodyPr/>
          <a:lstStyle>
            <a:lvl1pPr marL="0" indent="0" algn="r" eaLnBrk="1" latinLnBrk="0" hangingPunct="1">
              <a:buNone/>
              <a:defRPr kumimoji="0" lang="ar-SA" sz="1400"/>
            </a:lvl1pPr>
            <a:lvl2pPr marL="457200" indent="0" algn="r" eaLnBrk="1" latinLnBrk="0" hangingPunct="1">
              <a:buNone/>
              <a:defRPr kumimoji="0" lang="ar-SA" sz="1200"/>
            </a:lvl2pPr>
            <a:lvl3pPr marL="914400" indent="0" algn="r" eaLnBrk="1" latinLnBrk="0" hangingPunct="1">
              <a:buNone/>
              <a:defRPr kumimoji="0" lang="ar-SA" sz="1000"/>
            </a:lvl3pPr>
            <a:lvl4pPr marL="1371600" indent="0" algn="r" eaLnBrk="1" latinLnBrk="0" hangingPunct="1">
              <a:buNone/>
              <a:defRPr kumimoji="0" lang="ar-SA" sz="900"/>
            </a:lvl4pPr>
            <a:lvl5pPr marL="1828800" indent="0" algn="r" eaLnBrk="1" latinLnBrk="0" hangingPunct="1">
              <a:buNone/>
              <a:defRPr kumimoji="0" lang="ar-SA" sz="900"/>
            </a:lvl5pPr>
            <a:lvl6pPr marL="2286000" indent="0" algn="r" eaLnBrk="1" latinLnBrk="0" hangingPunct="1">
              <a:buNone/>
              <a:defRPr kumimoji="0" lang="ar-SA" sz="900"/>
            </a:lvl6pPr>
            <a:lvl7pPr marL="2743200" indent="0" algn="r" eaLnBrk="1" latinLnBrk="0" hangingPunct="1">
              <a:buNone/>
              <a:defRPr kumimoji="0" lang="ar-SA" sz="900"/>
            </a:lvl7pPr>
            <a:lvl8pPr marL="3200400" indent="0" algn="r" eaLnBrk="1" latinLnBrk="0" hangingPunct="1">
              <a:buNone/>
              <a:defRPr kumimoji="0" lang="ar-SA" sz="900"/>
            </a:lvl8pPr>
            <a:lvl9pPr marL="3657600" indent="0" algn="r" eaLnBrk="1" latinLnBrk="0" hangingPunct="1">
              <a:buNone/>
              <a:defRPr kumimoji="0" lang="ar-SA" sz="900"/>
            </a:lvl9pPr>
          </a:lstStyle>
          <a:p>
            <a:pPr lvl="0" algn="r" rtl="1" eaLnBrk="1" latinLnBrk="0" hangingPunct="1"/>
            <a:r>
              <a:rPr lang="ar-SA" smtClean="0"/>
              <a:t>انقر لتحرير أنماط النص الرئيسي</a:t>
            </a:r>
          </a:p>
        </p:txBody>
      </p:sp>
      <p:sp>
        <p:nvSpPr>
          <p:cNvPr id="5" name="Date Placeholder 4"/>
          <p:cNvSpPr>
            <a:spLocks noGrp="1"/>
          </p:cNvSpPr>
          <p:nvPr>
            <p:ph type="dt" sz="half" idx="10"/>
          </p:nvPr>
        </p:nvSpPr>
        <p:spPr/>
        <p:txBody>
          <a:bodyPr/>
          <a:lstStyle/>
          <a:p>
            <a:pPr algn="r" rtl="1"/>
            <a:fld id="{F922158D-428B-4987-8B28-745A2AFA1252}" type="datetimeFigureOut">
              <a:t>12/17/2009</a:t>
            </a:fld>
            <a:endParaRPr kumimoji="0" lang="ar-SA"/>
          </a:p>
        </p:txBody>
      </p:sp>
      <p:sp>
        <p:nvSpPr>
          <p:cNvPr id="6" name="Footer Placeholder 5"/>
          <p:cNvSpPr>
            <a:spLocks noGrp="1"/>
          </p:cNvSpPr>
          <p:nvPr>
            <p:ph type="ftr" sz="quarter" idx="11"/>
          </p:nvPr>
        </p:nvSpPr>
        <p:spPr/>
        <p:txBody>
          <a:bodyPr/>
          <a:lstStyle/>
          <a:p>
            <a:pPr algn="r" rtl="1"/>
            <a:endParaRPr kumimoji="0" lang="ar-SA"/>
          </a:p>
        </p:txBody>
      </p:sp>
      <p:sp>
        <p:nvSpPr>
          <p:cNvPr id="7" name="Slide Number Placeholder 6"/>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ات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eaLnBrk="1" latinLnBrk="0" hangingPunct="1">
              <a:defRPr kumimoji="0" lang="ar-SA" sz="2000" b="1"/>
            </a:lvl1pPr>
          </a:lstStyle>
          <a:p>
            <a:pPr algn="r" rtl="1" eaLnBrk="1" latinLnBrk="0" hangingPunct="1"/>
            <a:r>
              <a:rPr lang="ar-SA" smtClean="0"/>
              <a:t>انقر لتحرير نمط العنوان الرئيسي</a:t>
            </a:r>
            <a:endParaRPr/>
          </a:p>
        </p:txBody>
      </p:sp>
      <p:sp>
        <p:nvSpPr>
          <p:cNvPr id="3" name="Picture Placeholder 2"/>
          <p:cNvSpPr>
            <a:spLocks noGrp="1"/>
          </p:cNvSpPr>
          <p:nvPr>
            <p:ph type="pic" idx="1"/>
          </p:nvPr>
        </p:nvSpPr>
        <p:spPr>
          <a:xfrm>
            <a:off x="1792288" y="612775"/>
            <a:ext cx="5486400" cy="4114800"/>
          </a:xfrm>
        </p:spPr>
        <p:txBody>
          <a:bodyPr/>
          <a:lstStyle>
            <a:lvl1pPr marL="0" indent="0" algn="r" eaLnBrk="1" latinLnBrk="0" hangingPunct="1">
              <a:buNone/>
              <a:defRPr kumimoji="0" lang="ar-SA" sz="3200"/>
            </a:lvl1pPr>
            <a:lvl2pPr marL="457200" indent="0" algn="r" eaLnBrk="1" latinLnBrk="0" hangingPunct="1">
              <a:buNone/>
              <a:defRPr kumimoji="0" lang="ar-SA" sz="2800"/>
            </a:lvl2pPr>
            <a:lvl3pPr marL="914400" indent="0" algn="r" eaLnBrk="1" latinLnBrk="0" hangingPunct="1">
              <a:buNone/>
              <a:defRPr kumimoji="0" lang="ar-SA" sz="2400"/>
            </a:lvl3pPr>
            <a:lvl4pPr marL="1371600" indent="0" algn="r" eaLnBrk="1" latinLnBrk="0" hangingPunct="1">
              <a:buNone/>
              <a:defRPr kumimoji="0" lang="ar-SA" sz="2000"/>
            </a:lvl4pPr>
            <a:lvl5pPr marL="1828800" indent="0" algn="r" eaLnBrk="1" latinLnBrk="0" hangingPunct="1">
              <a:buNone/>
              <a:defRPr kumimoji="0" lang="ar-SA" sz="2000"/>
            </a:lvl5pPr>
            <a:lvl6pPr marL="2286000" indent="0" algn="r" eaLnBrk="1" latinLnBrk="0" hangingPunct="1">
              <a:buNone/>
              <a:defRPr kumimoji="0" lang="ar-SA" sz="2000"/>
            </a:lvl6pPr>
            <a:lvl7pPr marL="2743200" indent="0" algn="r" eaLnBrk="1" latinLnBrk="0" hangingPunct="1">
              <a:buNone/>
              <a:defRPr kumimoji="0" lang="ar-SA" sz="2000"/>
            </a:lvl7pPr>
            <a:lvl8pPr marL="3200400" indent="0" algn="r" eaLnBrk="1" latinLnBrk="0" hangingPunct="1">
              <a:buNone/>
              <a:defRPr kumimoji="0" lang="ar-SA" sz="2000"/>
            </a:lvl8pPr>
            <a:lvl9pPr marL="3657600" indent="0" algn="r" eaLnBrk="1" latinLnBrk="0" hangingPunct="1">
              <a:buNone/>
              <a:defRPr kumimoji="0" lang="ar-SA" sz="2000"/>
            </a:lvl9pPr>
          </a:lstStyle>
          <a:p>
            <a:pPr algn="r" rtl="1" eaLnBrk="1" latinLnBrk="0" hangingPunct="1"/>
            <a:r>
              <a:rPr lang="ar-SA" smtClean="0"/>
              <a:t>انقر فوق الأيقونة لإضافة صورة</a:t>
            </a:r>
            <a:endParaRPr/>
          </a:p>
        </p:txBody>
      </p:sp>
      <p:sp>
        <p:nvSpPr>
          <p:cNvPr id="4" name="Text Placeholder 3"/>
          <p:cNvSpPr>
            <a:spLocks noGrp="1"/>
          </p:cNvSpPr>
          <p:nvPr>
            <p:ph type="body" sz="half" idx="2"/>
          </p:nvPr>
        </p:nvSpPr>
        <p:spPr>
          <a:xfrm>
            <a:off x="1792288" y="5367338"/>
            <a:ext cx="5486400" cy="804862"/>
          </a:xfrm>
        </p:spPr>
        <p:txBody>
          <a:bodyPr/>
          <a:lstStyle>
            <a:lvl1pPr marL="0" indent="0" algn="r" eaLnBrk="1" latinLnBrk="0" hangingPunct="1">
              <a:buNone/>
              <a:defRPr kumimoji="0" lang="ar-SA" sz="1400"/>
            </a:lvl1pPr>
            <a:lvl2pPr marL="457200" indent="0" algn="r" eaLnBrk="1" latinLnBrk="0" hangingPunct="1">
              <a:buNone/>
              <a:defRPr kumimoji="0" lang="ar-SA" sz="1200"/>
            </a:lvl2pPr>
            <a:lvl3pPr marL="914400" indent="0" algn="r" eaLnBrk="1" latinLnBrk="0" hangingPunct="1">
              <a:buNone/>
              <a:defRPr kumimoji="0" lang="ar-SA" sz="1000"/>
            </a:lvl3pPr>
            <a:lvl4pPr marL="1371600" indent="0" algn="r" eaLnBrk="1" latinLnBrk="0" hangingPunct="1">
              <a:buNone/>
              <a:defRPr kumimoji="0" lang="ar-SA" sz="900"/>
            </a:lvl4pPr>
            <a:lvl5pPr marL="1828800" indent="0" algn="r" eaLnBrk="1" latinLnBrk="0" hangingPunct="1">
              <a:buNone/>
              <a:defRPr kumimoji="0" lang="ar-SA" sz="900"/>
            </a:lvl5pPr>
            <a:lvl6pPr marL="2286000" indent="0" algn="r" eaLnBrk="1" latinLnBrk="0" hangingPunct="1">
              <a:buNone/>
              <a:defRPr kumimoji="0" lang="ar-SA" sz="900"/>
            </a:lvl6pPr>
            <a:lvl7pPr marL="2743200" indent="0" algn="r" eaLnBrk="1" latinLnBrk="0" hangingPunct="1">
              <a:buNone/>
              <a:defRPr kumimoji="0" lang="ar-SA" sz="900"/>
            </a:lvl7pPr>
            <a:lvl8pPr marL="3200400" indent="0" algn="r" eaLnBrk="1" latinLnBrk="0" hangingPunct="1">
              <a:buNone/>
              <a:defRPr kumimoji="0" lang="ar-SA" sz="900"/>
            </a:lvl8pPr>
            <a:lvl9pPr marL="3657600" indent="0" algn="r" eaLnBrk="1" latinLnBrk="0" hangingPunct="1">
              <a:buNone/>
              <a:defRPr kumimoji="0" lang="ar-SA" sz="900"/>
            </a:lvl9pPr>
          </a:lstStyle>
          <a:p>
            <a:pPr lvl="0" algn="r" rtl="1" eaLnBrk="1" latinLnBrk="0" hangingPunct="1"/>
            <a:r>
              <a:rPr lang="ar-SA" smtClean="0"/>
              <a:t>انقر لتحرير أنماط النص الرئيسي</a:t>
            </a:r>
          </a:p>
        </p:txBody>
      </p:sp>
      <p:sp>
        <p:nvSpPr>
          <p:cNvPr id="5" name="Date Placeholder 4"/>
          <p:cNvSpPr>
            <a:spLocks noGrp="1"/>
          </p:cNvSpPr>
          <p:nvPr>
            <p:ph type="dt" sz="half" idx="10"/>
          </p:nvPr>
        </p:nvSpPr>
        <p:spPr/>
        <p:txBody>
          <a:bodyPr/>
          <a:lstStyle/>
          <a:p>
            <a:pPr algn="r" rtl="1"/>
            <a:fld id="{F922158D-428B-4987-8B28-745A2AFA1252}" type="datetimeFigureOut">
              <a:t>12/17/2009</a:t>
            </a:fld>
            <a:endParaRPr kumimoji="0" lang="ar-SA"/>
          </a:p>
        </p:txBody>
      </p:sp>
      <p:sp>
        <p:nvSpPr>
          <p:cNvPr id="6" name="Footer Placeholder 5"/>
          <p:cNvSpPr>
            <a:spLocks noGrp="1"/>
          </p:cNvSpPr>
          <p:nvPr>
            <p:ph type="ftr" sz="quarter" idx="11"/>
          </p:nvPr>
        </p:nvSpPr>
        <p:spPr/>
        <p:txBody>
          <a:bodyPr/>
          <a:lstStyle/>
          <a:p>
            <a:pPr algn="r" rtl="1"/>
            <a:endParaRPr kumimoji="0" lang="ar-SA"/>
          </a:p>
        </p:txBody>
      </p:sp>
      <p:sp>
        <p:nvSpPr>
          <p:cNvPr id="7" name="Slide Number Placeholder 6"/>
          <p:cNvSpPr>
            <a:spLocks noGrp="1"/>
          </p:cNvSpPr>
          <p:nvPr>
            <p:ph type="sldNum" sz="quarter" idx="12"/>
          </p:nvPr>
        </p:nvSpPr>
        <p:spPr/>
        <p:txBody>
          <a:bodyPr/>
          <a:lstStyle/>
          <a:p>
            <a:pPr algn="r" rtl="1"/>
            <a:fld id="{515FC477-0A05-4F3E-8EE9-E015C9089D56}" type="slidenum">
              <a:t>‹#›</a:t>
            </a:fld>
            <a:endParaRPr kumimoji="0" lang="ar-SA"/>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914400"/>
          </a:xfrm>
          <a:prstGeom prst="rect">
            <a:avLst/>
          </a:prstGeom>
        </p:spPr>
        <p:txBody>
          <a:bodyPr vert="horz" lIns="91440" tIns="45720" rIns="91440" bIns="45720" rtlCol="1" anchor="ctr">
            <a:normAutofit/>
          </a:bodyPr>
          <a:lstStyle/>
          <a:p>
            <a:pPr eaLnBrk="1" latinLnBrk="0" hangingPunct="1"/>
            <a:r>
              <a:rPr kumimoji="0" lang="ar-SA" smtClean="0"/>
              <a:t>انقر لتحرير نمط العنوان الرئيسي</a:t>
            </a:r>
            <a:endParaRPr kumimoji="0" lang="en-US" smtClean="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1">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1" anchor="ctr"/>
          <a:lstStyle>
            <a:lvl1pPr algn="r" eaLnBrk="1" latinLnBrk="0" hangingPunct="1">
              <a:defRPr kumimoji="0" lang="ar-SA" sz="1200">
                <a:solidFill>
                  <a:schemeClr val="tx1">
                    <a:tint val="75000"/>
                  </a:schemeClr>
                </a:solidFill>
              </a:defRPr>
            </a:lvl1pPr>
          </a:lstStyle>
          <a:p>
            <a:pPr algn="r" rtl="1"/>
            <a:fld id="{F922158D-428B-4987-8B28-745A2AFA1252}" type="datetimeFigureOut">
              <a:t>12/17/2009</a:t>
            </a:fld>
            <a:endParaRPr kumimoji="0"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r" eaLnBrk="1" latinLnBrk="0" hangingPunct="1">
              <a:defRPr kumimoji="0" lang="ar-SA" sz="1200">
                <a:solidFill>
                  <a:schemeClr val="tx1">
                    <a:tint val="75000"/>
                  </a:schemeClr>
                </a:solidFill>
              </a:defRPr>
            </a:lvl1pPr>
          </a:lstStyle>
          <a:p>
            <a:pPr algn="r" rtl="1"/>
            <a:endParaRPr kumimoji="0"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1" anchor="ctr"/>
          <a:lstStyle>
            <a:lvl1pPr algn="r" eaLnBrk="1" latinLnBrk="0" hangingPunct="1">
              <a:defRPr kumimoji="0" lang="ar-SA" sz="1200">
                <a:solidFill>
                  <a:schemeClr val="tx1">
                    <a:tint val="75000"/>
                  </a:schemeClr>
                </a:solidFill>
              </a:defRPr>
            </a:lvl1pPr>
          </a:lstStyle>
          <a:p>
            <a:pPr algn="r" rtl="1"/>
            <a:fld id="{515FC477-0A05-4F3E-8EE9-E015C9089D56}" type="slidenum">
              <a:t>‹#›</a:t>
            </a:fld>
            <a:endParaRPr kumimoji="0" lang="ar-SA"/>
          </a:p>
        </p:txBody>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l="-144"/>
          <a:stretch/>
        </p:blipFill>
        <p:spPr>
          <a:xfrm>
            <a:off x="-13251" y="0"/>
            <a:ext cx="9157252" cy="6604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iming>
    <p:tnLst>
      <p:par>
        <p:cTn id="1" dur="indefinite" restart="never" nodeType="tmRoot"/>
      </p:par>
    </p:tnLst>
  </p:timing>
  <p:txStyles>
    <p:titleStyle>
      <a:lvl1pPr algn="r" defTabSz="914400" rtl="0" eaLnBrk="1" latinLnBrk="0" hangingPunct="1">
        <a:spcBef>
          <a:spcPct val="0"/>
        </a:spcBef>
        <a:buNone/>
        <a:defRPr kumimoji="0" lang="ar-SA" sz="2800" kern="1200">
          <a:solidFill>
            <a:schemeClr val="tx1"/>
          </a:solidFill>
          <a:latin typeface="+mj-lt"/>
          <a:ea typeface="+mj-ea"/>
          <a:cs typeface="+mj-cs"/>
        </a:defRPr>
      </a:lvl1pPr>
    </p:titleStyle>
    <p:bodyStyle>
      <a:lvl1pPr marL="342900" indent="-342900" algn="r" defTabSz="914400" rtl="0" eaLnBrk="1" latinLnBrk="0" hangingPunct="1">
        <a:spcBef>
          <a:spcPct val="20000"/>
        </a:spcBef>
        <a:buFont typeface="Arial" pitchFamily="34" charset="0"/>
        <a:buChar char="•"/>
        <a:defRPr kumimoji="0" lang="ar-SA" sz="2400" kern="1200">
          <a:solidFill>
            <a:schemeClr val="tx1"/>
          </a:solidFill>
          <a:latin typeface="+mn-lt"/>
          <a:ea typeface="+mn-ea"/>
          <a:cs typeface="+mn-cs"/>
        </a:defRPr>
      </a:lvl1pPr>
      <a:lvl2pPr marL="742950" indent="-285750" algn="r" defTabSz="914400" rtl="0" eaLnBrk="1" latinLnBrk="0" hangingPunct="1">
        <a:spcBef>
          <a:spcPct val="20000"/>
        </a:spcBef>
        <a:buFont typeface="Arial" pitchFamily="34" charset="0"/>
        <a:buChar char="–"/>
        <a:defRPr kumimoji="0" lang="ar-SA" sz="2000" kern="1200">
          <a:solidFill>
            <a:schemeClr val="tx1"/>
          </a:solidFill>
          <a:latin typeface="+mn-lt"/>
          <a:ea typeface="+mn-ea"/>
          <a:cs typeface="+mn-cs"/>
        </a:defRPr>
      </a:lvl2pPr>
      <a:lvl3pPr marL="1143000" indent="-228600" algn="r" defTabSz="914400" rtl="0" eaLnBrk="1" latinLnBrk="0" hangingPunct="1">
        <a:spcBef>
          <a:spcPct val="20000"/>
        </a:spcBef>
        <a:buFont typeface="Arial" pitchFamily="34" charset="0"/>
        <a:buChar char="•"/>
        <a:defRPr kumimoji="0" lang="ar-SA" sz="1800" kern="1200">
          <a:solidFill>
            <a:schemeClr val="tx1"/>
          </a:solidFill>
          <a:latin typeface="+mn-lt"/>
          <a:ea typeface="+mn-ea"/>
          <a:cs typeface="+mn-cs"/>
        </a:defRPr>
      </a:lvl3pPr>
      <a:lvl4pPr marL="1600200" indent="-228600" algn="r" defTabSz="914400" rtl="0" eaLnBrk="1" latinLnBrk="0" hangingPunct="1">
        <a:spcBef>
          <a:spcPct val="20000"/>
        </a:spcBef>
        <a:buFont typeface="Arial" pitchFamily="34" charset="0"/>
        <a:buChar char="–"/>
        <a:defRPr kumimoji="0" lang="ar-SA" sz="1600" kern="1200">
          <a:solidFill>
            <a:schemeClr val="tx1"/>
          </a:solidFill>
          <a:latin typeface="+mn-lt"/>
          <a:ea typeface="+mn-ea"/>
          <a:cs typeface="+mn-cs"/>
        </a:defRPr>
      </a:lvl4pPr>
      <a:lvl5pPr marL="2057400" indent="-228600" algn="r" defTabSz="914400" rtl="0" eaLnBrk="1" latinLnBrk="0" hangingPunct="1">
        <a:spcBef>
          <a:spcPct val="20000"/>
        </a:spcBef>
        <a:buFont typeface="Arial" pitchFamily="34" charset="0"/>
        <a:buChar char="»"/>
        <a:defRPr kumimoji="0" lang="ar-SA" sz="1600" kern="1200">
          <a:solidFill>
            <a:schemeClr val="tx1"/>
          </a:solidFill>
          <a:latin typeface="+mn-lt"/>
          <a:ea typeface="+mn-ea"/>
          <a:cs typeface="+mn-cs"/>
        </a:defRPr>
      </a:lvl5pPr>
      <a:lvl6pPr marL="2514600" indent="-228600" algn="r" defTabSz="914400" rtl="0" eaLnBrk="1" latinLnBrk="0" hangingPunct="1">
        <a:spcBef>
          <a:spcPct val="20000"/>
        </a:spcBef>
        <a:buFont typeface="Arial" pitchFamily="34" charset="0"/>
        <a:buChar char="•"/>
        <a:defRPr kumimoji="0" lang="ar-SA" sz="2000" kern="1200">
          <a:solidFill>
            <a:schemeClr val="tx1"/>
          </a:solidFill>
          <a:latin typeface="+mn-lt"/>
          <a:ea typeface="+mn-ea"/>
          <a:cs typeface="+mn-cs"/>
        </a:defRPr>
      </a:lvl6pPr>
      <a:lvl7pPr marL="2971800" indent="-228600" algn="r" defTabSz="914400" rtl="0" eaLnBrk="1" latinLnBrk="0" hangingPunct="1">
        <a:spcBef>
          <a:spcPct val="20000"/>
        </a:spcBef>
        <a:buFont typeface="Arial" pitchFamily="34" charset="0"/>
        <a:buChar char="•"/>
        <a:defRPr kumimoji="0" lang="ar-SA" sz="2000" kern="1200">
          <a:solidFill>
            <a:schemeClr val="tx1"/>
          </a:solidFill>
          <a:latin typeface="+mn-lt"/>
          <a:ea typeface="+mn-ea"/>
          <a:cs typeface="+mn-cs"/>
        </a:defRPr>
      </a:lvl7pPr>
      <a:lvl8pPr marL="3429000" indent="-228600" algn="r" defTabSz="914400" rtl="0" eaLnBrk="1" latinLnBrk="0" hangingPunct="1">
        <a:spcBef>
          <a:spcPct val="20000"/>
        </a:spcBef>
        <a:buFont typeface="Arial" pitchFamily="34" charset="0"/>
        <a:buChar char="•"/>
        <a:defRPr kumimoji="0" lang="ar-SA" sz="2000" kern="1200">
          <a:solidFill>
            <a:schemeClr val="tx1"/>
          </a:solidFill>
          <a:latin typeface="+mn-lt"/>
          <a:ea typeface="+mn-ea"/>
          <a:cs typeface="+mn-cs"/>
        </a:defRPr>
      </a:lvl8pPr>
      <a:lvl9pPr marL="3886200" indent="-228600" algn="r" defTabSz="914400" rtl="0" eaLnBrk="1" latinLnBrk="0" hangingPunct="1">
        <a:spcBef>
          <a:spcPct val="20000"/>
        </a:spcBef>
        <a:buFont typeface="Arial" pitchFamily="34" charset="0"/>
        <a:buChar char="•"/>
        <a:defRPr kumimoji="0" lang="ar-SA" sz="2000" kern="1200">
          <a:solidFill>
            <a:schemeClr val="tx1"/>
          </a:solidFill>
          <a:latin typeface="+mn-lt"/>
          <a:ea typeface="+mn-ea"/>
          <a:cs typeface="+mn-cs"/>
        </a:defRPr>
      </a:lvl9pPr>
    </p:bodyStyle>
    <p:otherStyle>
      <a:defPPr>
        <a:defRPr kumimoji="0" lang="ar-SA"/>
      </a:defPPr>
      <a:lvl1pPr marL="0" algn="r" defTabSz="914400" rtl="0" eaLnBrk="1" latinLnBrk="0" hangingPunct="1">
        <a:defRPr kumimoji="0" lang="ar-SA" sz="1800" kern="1200">
          <a:solidFill>
            <a:schemeClr val="tx1"/>
          </a:solidFill>
          <a:latin typeface="+mn-lt"/>
          <a:ea typeface="+mn-ea"/>
          <a:cs typeface="+mn-cs"/>
        </a:defRPr>
      </a:lvl1pPr>
      <a:lvl2pPr marL="457200" algn="r" defTabSz="914400" rtl="0" eaLnBrk="1" latinLnBrk="0" hangingPunct="1">
        <a:defRPr kumimoji="0" lang="ar-SA" sz="1800" kern="1200">
          <a:solidFill>
            <a:schemeClr val="tx1"/>
          </a:solidFill>
          <a:latin typeface="+mn-lt"/>
          <a:ea typeface="+mn-ea"/>
          <a:cs typeface="+mn-cs"/>
        </a:defRPr>
      </a:lvl2pPr>
      <a:lvl3pPr marL="914400" algn="r" defTabSz="914400" rtl="0" eaLnBrk="1" latinLnBrk="0" hangingPunct="1">
        <a:defRPr kumimoji="0" lang="ar-SA" sz="1800" kern="1200">
          <a:solidFill>
            <a:schemeClr val="tx1"/>
          </a:solidFill>
          <a:latin typeface="+mn-lt"/>
          <a:ea typeface="+mn-ea"/>
          <a:cs typeface="+mn-cs"/>
        </a:defRPr>
      </a:lvl3pPr>
      <a:lvl4pPr marL="1371600" algn="r" defTabSz="914400" rtl="0" eaLnBrk="1" latinLnBrk="0" hangingPunct="1">
        <a:defRPr kumimoji="0" lang="ar-SA" sz="1800" kern="1200">
          <a:solidFill>
            <a:schemeClr val="tx1"/>
          </a:solidFill>
          <a:latin typeface="+mn-lt"/>
          <a:ea typeface="+mn-ea"/>
          <a:cs typeface="+mn-cs"/>
        </a:defRPr>
      </a:lvl4pPr>
      <a:lvl5pPr marL="1828800" algn="r" defTabSz="914400" rtl="0" eaLnBrk="1" latinLnBrk="0" hangingPunct="1">
        <a:defRPr kumimoji="0" lang="ar-SA" sz="1800" kern="1200">
          <a:solidFill>
            <a:schemeClr val="tx1"/>
          </a:solidFill>
          <a:latin typeface="+mn-lt"/>
          <a:ea typeface="+mn-ea"/>
          <a:cs typeface="+mn-cs"/>
        </a:defRPr>
      </a:lvl5pPr>
      <a:lvl6pPr marL="2286000" algn="r" defTabSz="914400" rtl="0" eaLnBrk="1" latinLnBrk="0" hangingPunct="1">
        <a:defRPr kumimoji="0" lang="ar-SA" sz="1800" kern="1200">
          <a:solidFill>
            <a:schemeClr val="tx1"/>
          </a:solidFill>
          <a:latin typeface="+mn-lt"/>
          <a:ea typeface="+mn-ea"/>
          <a:cs typeface="+mn-cs"/>
        </a:defRPr>
      </a:lvl6pPr>
      <a:lvl7pPr marL="2743200" algn="r" defTabSz="914400" rtl="0" eaLnBrk="1" latinLnBrk="0" hangingPunct="1">
        <a:defRPr kumimoji="0" lang="ar-SA" sz="1800" kern="1200">
          <a:solidFill>
            <a:schemeClr val="tx1"/>
          </a:solidFill>
          <a:latin typeface="+mn-lt"/>
          <a:ea typeface="+mn-ea"/>
          <a:cs typeface="+mn-cs"/>
        </a:defRPr>
      </a:lvl7pPr>
      <a:lvl8pPr marL="3200400" algn="r" defTabSz="914400" rtl="0" eaLnBrk="1" latinLnBrk="0" hangingPunct="1">
        <a:defRPr kumimoji="0" lang="ar-SA" sz="1800" kern="1200">
          <a:solidFill>
            <a:schemeClr val="tx1"/>
          </a:solidFill>
          <a:latin typeface="+mn-lt"/>
          <a:ea typeface="+mn-ea"/>
          <a:cs typeface="+mn-cs"/>
        </a:defRPr>
      </a:lvl8pPr>
      <a:lvl9pPr marL="3657600" algn="r" defTabSz="914400" rtl="0" eaLnBrk="1" latinLnBrk="0" hangingPunct="1">
        <a:defRPr kumimoji="0" lang="ar-SA"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5.xml"/><Relationship Id="rId7" Type="http://schemas.openxmlformats.org/officeDocument/2006/relationships/diagramColors" Target="../diagrams/colors1.xml"/><Relationship Id="rId2" Type="http://schemas.openxmlformats.org/officeDocument/2006/relationships/slideLayout" Target="../slideLayouts/slideLayout6.xml"/><Relationship Id="rId1" Type="http://schemas.openxmlformats.org/officeDocument/2006/relationships/tags" Target="../tags/tag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9.jpeg"/><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tags" Target="../tags/tag14.xml"/><Relationship Id="rId7" Type="http://schemas.openxmlformats.org/officeDocument/2006/relationships/diagramLayout" Target="../diagrams/layout2.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diagramData" Target="../diagrams/data2.xml"/><Relationship Id="rId5" Type="http://schemas.openxmlformats.org/officeDocument/2006/relationships/notesSlide" Target="../notesSlides/notesSlide6.xml"/><Relationship Id="rId10" Type="http://schemas.microsoft.com/office/2007/relationships/diagramDrawing" Target="../diagrams/drawing2.xml"/><Relationship Id="rId4" Type="http://schemas.openxmlformats.org/officeDocument/2006/relationships/slideLayout" Target="../slideLayouts/slideLayout3.xml"/><Relationship Id="rId9" Type="http://schemas.openxmlformats.org/officeDocument/2006/relationships/diagramColors" Target="../diagrams/colors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381000" y="381001"/>
            <a:ext cx="7772400" cy="761999"/>
          </a:xfrm>
        </p:spPr>
        <p:txBody>
          <a:bodyPr/>
          <a:lstStyle/>
          <a:p>
            <a:pPr algn="ctr" rtl="1"/>
            <a:r>
              <a:rPr lang="en-US" b="1">
                <a:effectLst>
                  <a:outerShdw blurRad="38100" dist="38100" dir="2700000" algn="tl">
                    <a:srgbClr val="000000">
                      <a:alpha val="43137"/>
                    </a:srgbClr>
                  </a:outerShdw>
                </a:effectLst>
              </a:rPr>
              <a:t>United Finance Bank project</a:t>
            </a:r>
            <a:endParaRPr lang="ar-SA" b="1" dirty="0">
              <a:effectLst>
                <a:outerShdw blurRad="38100" dist="38100" dir="2700000" algn="tl">
                  <a:srgbClr val="000000">
                    <a:alpha val="43137"/>
                  </a:srgbClr>
                </a:outerShdw>
              </a:effectLst>
            </a:endParaRPr>
          </a:p>
        </p:txBody>
      </p:sp>
      <p:sp>
        <p:nvSpPr>
          <p:cNvPr id="3" name="Subtitle 2"/>
          <p:cNvSpPr>
            <a:spLocks noGrp="1"/>
          </p:cNvSpPr>
          <p:nvPr>
            <p:ph type="subTitle" idx="1"/>
            <p:custDataLst>
              <p:tags r:id="rId3"/>
            </p:custDataLst>
          </p:nvPr>
        </p:nvSpPr>
        <p:spPr>
          <a:xfrm>
            <a:off x="1295400" y="4800600"/>
            <a:ext cx="5275052" cy="1002343"/>
          </a:xfrm>
        </p:spPr>
        <p:txBody>
          <a:bodyPr>
            <a:noAutofit/>
          </a:bodyPr>
          <a:lstStyle/>
          <a:p>
            <a:pPr rtl="1"/>
            <a:r>
              <a:rPr lang="en-US" b="1" dirty="0" smtClean="0"/>
              <a:t>by</a:t>
            </a:r>
            <a:endParaRPr lang="ar-IQ" b="1" dirty="0" smtClean="0"/>
          </a:p>
          <a:p>
            <a:pPr rtl="1"/>
            <a:r>
              <a:rPr lang="en-US" b="1" dirty="0" err="1" smtClean="0"/>
              <a:t>Rasha</a:t>
            </a:r>
            <a:r>
              <a:rPr lang="en-US" b="1" dirty="0" smtClean="0"/>
              <a:t> Adel &amp;</a:t>
            </a:r>
            <a:endParaRPr lang="ar-IQ" b="1" dirty="0" smtClean="0"/>
          </a:p>
          <a:p>
            <a:pPr rtl="1"/>
            <a:r>
              <a:rPr lang="en-US" b="1" dirty="0" err="1" smtClean="0"/>
              <a:t>Zainab</a:t>
            </a:r>
            <a:r>
              <a:rPr lang="en-US" b="1" dirty="0" smtClean="0"/>
              <a:t> </a:t>
            </a:r>
            <a:r>
              <a:rPr lang="en-US" b="1" smtClean="0"/>
              <a:t>Salah Ahmed</a:t>
            </a:r>
            <a:endParaRPr lang="ar-IQ" b="1" dirty="0" smtClean="0"/>
          </a:p>
          <a:p>
            <a:pPr algn="ctr" rtl="1"/>
            <a:r>
              <a:rPr lang="en-US" b="1" dirty="0"/>
              <a:t>Supervised by</a:t>
            </a:r>
          </a:p>
          <a:p>
            <a:pPr algn="ctr" rtl="1"/>
            <a:r>
              <a:rPr lang="en-US" b="1" dirty="0"/>
              <a:t>Dr. Adel Mohammed Abdullah</a:t>
            </a:r>
          </a:p>
          <a:p>
            <a:pPr algn="ctr" rtl="1"/>
            <a:r>
              <a:rPr lang="en-US" b="1" dirty="0"/>
              <a:t>Dr. Abdel Aziz </a:t>
            </a:r>
            <a:r>
              <a:rPr lang="en-US" b="1" dirty="0" err="1"/>
              <a:t>Fathi</a:t>
            </a:r>
            <a:r>
              <a:rPr lang="en-US" b="1" dirty="0"/>
              <a:t> Mohamed</a:t>
            </a:r>
            <a:endParaRPr lang="ar-SA" b="1"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4648200" cy="914400"/>
          </a:xfrm>
        </p:spPr>
        <p:txBody>
          <a:bodyPr/>
          <a:lstStyle/>
          <a:p>
            <a:pPr rtl="1"/>
            <a:r>
              <a:rPr lang="en-US" dirty="0"/>
              <a:t>Project overview</a:t>
            </a:r>
            <a:endParaRPr lang="ar-SA" dirty="0"/>
          </a:p>
        </p:txBody>
      </p:sp>
      <p:pic>
        <p:nvPicPr>
          <p:cNvPr id="4" name="Picture 3"/>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257800" y="914400"/>
            <a:ext cx="3063240" cy="48831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Content Placeholder 4"/>
          <p:cNvSpPr>
            <a:spLocks noGrp="1"/>
          </p:cNvSpPr>
          <p:nvPr>
            <p:ph idx="1"/>
          </p:nvPr>
        </p:nvSpPr>
        <p:spPr>
          <a:xfrm>
            <a:off x="457200" y="1828800"/>
            <a:ext cx="4648200" cy="4297363"/>
          </a:xfrm>
        </p:spPr>
        <p:txBody>
          <a:bodyPr>
            <a:normAutofit fontScale="85000" lnSpcReduction="10000"/>
          </a:bodyPr>
          <a:lstStyle/>
          <a:p>
            <a:pPr algn="l"/>
            <a:r>
              <a:rPr lang="en-US" dirty="0"/>
              <a:t>Project topic: Finding appropriate funding for different types of projects and specializations?</a:t>
            </a:r>
          </a:p>
          <a:p>
            <a:pPr algn="l"/>
            <a:endParaRPr lang="en-US" dirty="0"/>
          </a:p>
          <a:p>
            <a:pPr algn="l"/>
            <a:r>
              <a:rPr lang="en-US" dirty="0"/>
              <a:t>The objective of the project: to eliminate unemployment in Mosul by relying on the presentation of entrepreneurs to persuade private funders</a:t>
            </a:r>
          </a:p>
          <a:p>
            <a:pPr algn="l"/>
            <a:r>
              <a:rPr lang="en-US" dirty="0"/>
              <a:t>Project scope: The city of Mosul and then generalization of the experience to Iraq</a:t>
            </a:r>
            <a:endParaRPr lang="ar-SA" dirty="0"/>
          </a:p>
        </p:txBody>
      </p:sp>
    </p:spTree>
    <p:custDataLst>
      <p:tags r:id="rId1"/>
    </p:custData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l"/>
            <a:r>
              <a:rPr lang="en-US" dirty="0"/>
              <a:t>Current Banking Status</a:t>
            </a:r>
            <a:endParaRPr lang="ar-SA" dirty="0"/>
          </a:p>
        </p:txBody>
      </p:sp>
      <p:sp>
        <p:nvSpPr>
          <p:cNvPr id="4" name="Content Placeholder 3"/>
          <p:cNvSpPr>
            <a:spLocks noGrp="1"/>
          </p:cNvSpPr>
          <p:nvPr>
            <p:ph idx="1"/>
          </p:nvPr>
        </p:nvSpPr>
        <p:spPr/>
        <p:txBody>
          <a:bodyPr>
            <a:normAutofit fontScale="92500" lnSpcReduction="10000"/>
          </a:bodyPr>
          <a:lstStyle/>
          <a:p>
            <a:pPr algn="just"/>
            <a:r>
              <a:rPr lang="en-US" dirty="0"/>
              <a:t>There are more than 475 private banks and 3 public banks that provide services related to accepting deposits and granting loans without the presence of a single bank specialized in financing small projects and eliminating unemployment in Iraq, only the unplanned and unregulated practices provided by the Ministry of Labor and government banks led to the waste of money.</a:t>
            </a:r>
          </a:p>
          <a:p>
            <a:pPr algn="just"/>
            <a:r>
              <a:rPr lang="en-US" dirty="0"/>
              <a:t>The Bank for the Poor project is similar to the Bank for the Poor project in (Bangladesh) and its founder, Dr. Muhammad </a:t>
            </a:r>
            <a:r>
              <a:rPr lang="en-US" dirty="0" err="1"/>
              <a:t>Yunus</a:t>
            </a:r>
            <a:r>
              <a:rPr lang="en-US" dirty="0"/>
              <a:t>, winner of the Nobel Prize in Economics in 2010, with which he was able to eliminate the problem of poverty in Bangladesh</a:t>
            </a:r>
            <a:endParaRPr lang="ar-SA" dirty="0"/>
          </a:p>
        </p:txBody>
      </p:sp>
    </p:spTree>
    <p:custDataLst>
      <p:tags r:id="rId1"/>
    </p:custData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Bank business idea</a:t>
            </a:r>
            <a:endParaRPr lang="ar-SA" dirty="0"/>
          </a:p>
        </p:txBody>
      </p:sp>
      <p:sp>
        <p:nvSpPr>
          <p:cNvPr id="5" name="Content Placeholder 4"/>
          <p:cNvSpPr>
            <a:spLocks noGrp="1"/>
          </p:cNvSpPr>
          <p:nvPr>
            <p:ph idx="1"/>
          </p:nvPr>
        </p:nvSpPr>
        <p:spPr/>
        <p:txBody>
          <a:bodyPr>
            <a:normAutofit fontScale="70000" lnSpcReduction="20000"/>
          </a:bodyPr>
          <a:lstStyle/>
          <a:p>
            <a:pPr algn="just"/>
            <a:r>
              <a:rPr lang="en-US" b="1" dirty="0">
                <a:effectLst>
                  <a:outerShdw blurRad="38100" dist="38100" dir="2700000" algn="tl">
                    <a:srgbClr val="000000">
                      <a:alpha val="43137"/>
                    </a:srgbClr>
                  </a:outerShdw>
                </a:effectLst>
              </a:rPr>
              <a:t>The project is based on the idea of ​​establishing a bank that will receive project ideas submitted by the unemployed and have a detailed study of its projects in terms of:</a:t>
            </a:r>
          </a:p>
          <a:p>
            <a:pPr algn="just"/>
            <a:r>
              <a:rPr lang="en-US" b="1" dirty="0">
                <a:effectLst>
                  <a:outerShdw blurRad="38100" dist="38100" dir="2700000" algn="tl">
                    <a:srgbClr val="000000">
                      <a:alpha val="43137"/>
                    </a:srgbClr>
                  </a:outerShdw>
                </a:effectLst>
              </a:rPr>
              <a:t>Marketing (target market)</a:t>
            </a:r>
          </a:p>
          <a:p>
            <a:pPr algn="just"/>
            <a:r>
              <a:rPr lang="en-US" b="1" dirty="0">
                <a:effectLst>
                  <a:outerShdw blurRad="38100" dist="38100" dir="2700000" algn="tl">
                    <a:srgbClr val="000000">
                      <a:alpha val="43137"/>
                    </a:srgbClr>
                  </a:outerShdw>
                </a:effectLst>
              </a:rPr>
              <a:t>Technical (specialties and technology used)</a:t>
            </a:r>
          </a:p>
          <a:p>
            <a:pPr algn="just"/>
            <a:r>
              <a:rPr lang="en-US" b="1" dirty="0">
                <a:effectLst>
                  <a:outerShdw blurRad="38100" dist="38100" dir="2700000" algn="tl">
                    <a:srgbClr val="000000">
                      <a:alpha val="43137"/>
                    </a:srgbClr>
                  </a:outerShdw>
                </a:effectLst>
              </a:rPr>
              <a:t>Financial (financial feasibility study, payback period and expected profits)</a:t>
            </a:r>
          </a:p>
          <a:p>
            <a:pPr algn="just"/>
            <a:r>
              <a:rPr lang="en-US" b="1" dirty="0">
                <a:effectLst>
                  <a:outerShdw blurRad="38100" dist="38100" dir="2700000" algn="tl">
                    <a:srgbClr val="000000">
                      <a:alpha val="43137"/>
                    </a:srgbClr>
                  </a:outerShdw>
                </a:effectLst>
              </a:rPr>
              <a:t>And study the impact of the project on the environment (environmental feasibility)</a:t>
            </a:r>
          </a:p>
          <a:p>
            <a:pPr algn="just"/>
            <a:r>
              <a:rPr lang="en-US" b="1" dirty="0">
                <a:effectLst>
                  <a:outerShdw blurRad="38100" dist="38100" dir="2700000" algn="tl">
                    <a:srgbClr val="000000">
                      <a:alpha val="43137"/>
                    </a:srgbClr>
                  </a:outerShdw>
                </a:effectLst>
              </a:rPr>
              <a:t>Then the studies department of the bank announces the availability of ideas for projects that are presented to the owners of funds from the public and private sectors, whether organizations or individuals. A meeting is held between everyone (the project owner, a representative of the bank, and the financier) and the project owner persuades the financier to finance through the documents and evidence that he provides, which prove the success of the idea.</a:t>
            </a:r>
            <a:endParaRPr lang="ar-SA" b="1" dirty="0">
              <a:effectLst>
                <a:outerShdw blurRad="38100" dist="38100" dir="2700000" algn="tl">
                  <a:srgbClr val="000000">
                    <a:alpha val="43137"/>
                  </a:srgbClr>
                </a:outerShdw>
              </a:effectLs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466197056"/>
              </p:ext>
            </p:extLst>
          </p:nvPr>
        </p:nvGraphicFramePr>
        <p:xfrm>
          <a:off x="-637209" y="448574"/>
          <a:ext cx="10314609" cy="67142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p:txBody>
          <a:bodyPr anchor="t">
            <a:normAutofit fontScale="90000"/>
          </a:bodyPr>
          <a:lstStyle/>
          <a:p>
            <a:pPr algn="l"/>
            <a:r>
              <a:rPr lang="en-US" dirty="0"/>
              <a:t>Set the schedule for holding the meeting, start financing and implement the project</a:t>
            </a:r>
            <a:endParaRPr lang="ar-SA" sz="2800" dirty="0"/>
          </a:p>
        </p:txBody>
      </p:sp>
      <p:sp>
        <p:nvSpPr>
          <p:cNvPr id="4" name="TextBox 3"/>
          <p:cNvSpPr txBox="1"/>
          <p:nvPr/>
        </p:nvSpPr>
        <p:spPr>
          <a:xfrm>
            <a:off x="8686800" y="3276600"/>
            <a:ext cx="76200" cy="369332"/>
          </a:xfrm>
          <a:prstGeom prst="rect">
            <a:avLst/>
          </a:prstGeom>
          <a:noFill/>
        </p:spPr>
        <p:txBody>
          <a:bodyPr wrap="square" rtlCol="1">
            <a:spAutoFit/>
          </a:bodyPr>
          <a:lstStyle/>
          <a:p>
            <a:pPr algn="r" rtl="1"/>
            <a:endParaRPr lang="ar-SA"/>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graphicEl>
                                              <a:dgm id="{82ED47FD-CD8E-4EC8-A7E3-BF3AC4BC5C1A}"/>
                                            </p:graphicEl>
                                          </p:spTgt>
                                        </p:tgtEl>
                                        <p:attrNameLst>
                                          <p:attrName>style.visibility</p:attrName>
                                        </p:attrNameLst>
                                      </p:cBhvr>
                                      <p:to>
                                        <p:strVal val="visible"/>
                                      </p:to>
                                    </p:set>
                                    <p:animEffect transition="in" filter="wipe(left)">
                                      <p:cBhvr>
                                        <p:cTn id="7" dur="1000"/>
                                        <p:tgtEl>
                                          <p:spTgt spid="6">
                                            <p:graphicEl>
                                              <a:dgm id="{82ED47FD-CD8E-4EC8-A7E3-BF3AC4BC5C1A}"/>
                                            </p:graphic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graphicEl>
                                              <a:dgm id="{A94E7C76-C16F-47F1-B4F1-C2CF2270A7E9}"/>
                                            </p:graphicEl>
                                          </p:spTgt>
                                        </p:tgtEl>
                                        <p:attrNameLst>
                                          <p:attrName>style.visibility</p:attrName>
                                        </p:attrNameLst>
                                      </p:cBhvr>
                                      <p:to>
                                        <p:strVal val="visible"/>
                                      </p:to>
                                    </p:set>
                                    <p:animEffect transition="in" filter="wipe(left)">
                                      <p:cBhvr>
                                        <p:cTn id="11" dur="1000"/>
                                        <p:tgtEl>
                                          <p:spTgt spid="6">
                                            <p:graphicEl>
                                              <a:dgm id="{A94E7C76-C16F-47F1-B4F1-C2CF2270A7E9}"/>
                                            </p:graphic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48F9B62B-8095-40B1-882D-7B164B0C8B69}"/>
                                            </p:graphicEl>
                                          </p:spTgt>
                                        </p:tgtEl>
                                        <p:attrNameLst>
                                          <p:attrName>style.visibility</p:attrName>
                                        </p:attrNameLst>
                                      </p:cBhvr>
                                      <p:to>
                                        <p:strVal val="visible"/>
                                      </p:to>
                                    </p:set>
                                    <p:animEffect transition="in" filter="wipe(left)">
                                      <p:cBhvr>
                                        <p:cTn id="15" dur="1000"/>
                                        <p:tgtEl>
                                          <p:spTgt spid="6">
                                            <p:graphicEl>
                                              <a:dgm id="{48F9B62B-8095-40B1-882D-7B164B0C8B69}"/>
                                            </p:graphic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6">
                                            <p:graphicEl>
                                              <a:dgm id="{0CFC4447-43F4-414D-A014-8F5BDE3BC5FF}"/>
                                            </p:graphicEl>
                                          </p:spTgt>
                                        </p:tgtEl>
                                        <p:attrNameLst>
                                          <p:attrName>style.visibility</p:attrName>
                                        </p:attrNameLst>
                                      </p:cBhvr>
                                      <p:to>
                                        <p:strVal val="visible"/>
                                      </p:to>
                                    </p:set>
                                    <p:animEffect transition="in" filter="wipe(left)">
                                      <p:cBhvr>
                                        <p:cTn id="19" dur="1000"/>
                                        <p:tgtEl>
                                          <p:spTgt spid="6">
                                            <p:graphicEl>
                                              <a:dgm id="{0CFC4447-43F4-414D-A014-8F5BDE3BC5FF}"/>
                                            </p:graphic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6">
                                            <p:graphicEl>
                                              <a:dgm id="{389CF004-91C6-4868-93F7-537D5C97980B}"/>
                                            </p:graphicEl>
                                          </p:spTgt>
                                        </p:tgtEl>
                                        <p:attrNameLst>
                                          <p:attrName>style.visibility</p:attrName>
                                        </p:attrNameLst>
                                      </p:cBhvr>
                                      <p:to>
                                        <p:strVal val="visible"/>
                                      </p:to>
                                    </p:set>
                                    <p:animEffect transition="in" filter="wipe(left)">
                                      <p:cBhvr>
                                        <p:cTn id="23" dur="1000"/>
                                        <p:tgtEl>
                                          <p:spTgt spid="6">
                                            <p:graphicEl>
                                              <a:dgm id="{389CF004-91C6-4868-93F7-537D5C97980B}"/>
                                            </p:graphicEl>
                                          </p:spTgt>
                                        </p:tgtEl>
                                      </p:cBhvr>
                                    </p:animEffect>
                                  </p:childTnLst>
                                </p:cTn>
                              </p:par>
                            </p:childTnLst>
                          </p:cTn>
                        </p:par>
                        <p:par>
                          <p:cTn id="24" fill="hold">
                            <p:stCondLst>
                              <p:cond delay="5000"/>
                            </p:stCondLst>
                            <p:childTnLst>
                              <p:par>
                                <p:cTn id="25" presetID="22" presetClass="entr" presetSubtype="8" fill="hold" grpId="0" nodeType="afterEffect">
                                  <p:stCondLst>
                                    <p:cond delay="0"/>
                                  </p:stCondLst>
                                  <p:childTnLst>
                                    <p:set>
                                      <p:cBhvr>
                                        <p:cTn id="26" dur="1" fill="hold">
                                          <p:stCondLst>
                                            <p:cond delay="0"/>
                                          </p:stCondLst>
                                        </p:cTn>
                                        <p:tgtEl>
                                          <p:spTgt spid="6">
                                            <p:graphicEl>
                                              <a:dgm id="{8D49C94D-D2A4-4464-8383-D3C12F8B2538}"/>
                                            </p:graphicEl>
                                          </p:spTgt>
                                        </p:tgtEl>
                                        <p:attrNameLst>
                                          <p:attrName>style.visibility</p:attrName>
                                        </p:attrNameLst>
                                      </p:cBhvr>
                                      <p:to>
                                        <p:strVal val="visible"/>
                                      </p:to>
                                    </p:set>
                                    <p:animEffect transition="in" filter="wipe(left)">
                                      <p:cBhvr>
                                        <p:cTn id="27" dur="1000"/>
                                        <p:tgtEl>
                                          <p:spTgt spid="6">
                                            <p:graphicEl>
                                              <a:dgm id="{8D49C94D-D2A4-4464-8383-D3C12F8B2538}"/>
                                            </p:graphicEl>
                                          </p:spTgt>
                                        </p:tgtEl>
                                      </p:cBhvr>
                                    </p:animEffect>
                                  </p:childTnLst>
                                </p:cTn>
                              </p:par>
                            </p:childTnLst>
                          </p:cTn>
                        </p:par>
                        <p:par>
                          <p:cTn id="28" fill="hold">
                            <p:stCondLst>
                              <p:cond delay="6000"/>
                            </p:stCondLst>
                            <p:childTnLst>
                              <p:par>
                                <p:cTn id="29" presetID="22" presetClass="entr" presetSubtype="8" fill="hold" grpId="0" nodeType="afterEffect">
                                  <p:stCondLst>
                                    <p:cond delay="0"/>
                                  </p:stCondLst>
                                  <p:childTnLst>
                                    <p:set>
                                      <p:cBhvr>
                                        <p:cTn id="30" dur="1" fill="hold">
                                          <p:stCondLst>
                                            <p:cond delay="0"/>
                                          </p:stCondLst>
                                        </p:cTn>
                                        <p:tgtEl>
                                          <p:spTgt spid="6">
                                            <p:graphicEl>
                                              <a:dgm id="{5E71A06C-9747-4CAE-BA21-E9C2A4D6678D}"/>
                                            </p:graphicEl>
                                          </p:spTgt>
                                        </p:tgtEl>
                                        <p:attrNameLst>
                                          <p:attrName>style.visibility</p:attrName>
                                        </p:attrNameLst>
                                      </p:cBhvr>
                                      <p:to>
                                        <p:strVal val="visible"/>
                                      </p:to>
                                    </p:set>
                                    <p:animEffect transition="in" filter="wipe(left)">
                                      <p:cBhvr>
                                        <p:cTn id="31" dur="1000"/>
                                        <p:tgtEl>
                                          <p:spTgt spid="6">
                                            <p:graphicEl>
                                              <a:dgm id="{5E71A06C-9747-4CAE-BA21-E9C2A4D6678D}"/>
                                            </p:graphicEl>
                                          </p:spTgt>
                                        </p:tgtEl>
                                      </p:cBhvr>
                                    </p:animEffect>
                                  </p:childTnLst>
                                </p:cTn>
                              </p:par>
                            </p:childTnLst>
                          </p:cTn>
                        </p:par>
                        <p:par>
                          <p:cTn id="32" fill="hold">
                            <p:stCondLst>
                              <p:cond delay="7000"/>
                            </p:stCondLst>
                            <p:childTnLst>
                              <p:par>
                                <p:cTn id="33" presetID="22" presetClass="entr" presetSubtype="8" fill="hold" grpId="0" nodeType="afterEffect">
                                  <p:stCondLst>
                                    <p:cond delay="0"/>
                                  </p:stCondLst>
                                  <p:childTnLst>
                                    <p:set>
                                      <p:cBhvr>
                                        <p:cTn id="34" dur="1" fill="hold">
                                          <p:stCondLst>
                                            <p:cond delay="0"/>
                                          </p:stCondLst>
                                        </p:cTn>
                                        <p:tgtEl>
                                          <p:spTgt spid="6">
                                            <p:graphicEl>
                                              <a:dgm id="{A9227355-A6E4-4C01-AB6A-08B68C0ABB91}"/>
                                            </p:graphicEl>
                                          </p:spTgt>
                                        </p:tgtEl>
                                        <p:attrNameLst>
                                          <p:attrName>style.visibility</p:attrName>
                                        </p:attrNameLst>
                                      </p:cBhvr>
                                      <p:to>
                                        <p:strVal val="visible"/>
                                      </p:to>
                                    </p:set>
                                    <p:animEffect transition="in" filter="wipe(left)">
                                      <p:cBhvr>
                                        <p:cTn id="35" dur="1000"/>
                                        <p:tgtEl>
                                          <p:spTgt spid="6">
                                            <p:graphicEl>
                                              <a:dgm id="{A9227355-A6E4-4C01-AB6A-08B68C0ABB91}"/>
                                            </p:graphicEl>
                                          </p:spTgt>
                                        </p:tgtEl>
                                      </p:cBhvr>
                                    </p:animEffect>
                                  </p:childTnLst>
                                </p:cTn>
                              </p:par>
                            </p:childTnLst>
                          </p:cTn>
                        </p:par>
                        <p:par>
                          <p:cTn id="36" fill="hold">
                            <p:stCondLst>
                              <p:cond delay="8000"/>
                            </p:stCondLst>
                            <p:childTnLst>
                              <p:par>
                                <p:cTn id="37" presetID="22" presetClass="entr" presetSubtype="8" fill="hold" grpId="0" nodeType="afterEffect">
                                  <p:stCondLst>
                                    <p:cond delay="0"/>
                                  </p:stCondLst>
                                  <p:childTnLst>
                                    <p:set>
                                      <p:cBhvr>
                                        <p:cTn id="38" dur="1" fill="hold">
                                          <p:stCondLst>
                                            <p:cond delay="0"/>
                                          </p:stCondLst>
                                        </p:cTn>
                                        <p:tgtEl>
                                          <p:spTgt spid="6">
                                            <p:graphicEl>
                                              <a:dgm id="{DB2CD8C7-A5B3-49A1-81CC-0EEDDDF3DB4E}"/>
                                            </p:graphicEl>
                                          </p:spTgt>
                                        </p:tgtEl>
                                        <p:attrNameLst>
                                          <p:attrName>style.visibility</p:attrName>
                                        </p:attrNameLst>
                                      </p:cBhvr>
                                      <p:to>
                                        <p:strVal val="visible"/>
                                      </p:to>
                                    </p:set>
                                    <p:animEffect transition="in" filter="wipe(left)">
                                      <p:cBhvr>
                                        <p:cTn id="39" dur="1000"/>
                                        <p:tgtEl>
                                          <p:spTgt spid="6">
                                            <p:graphicEl>
                                              <a:dgm id="{DB2CD8C7-A5B3-49A1-81CC-0EEDDDF3DB4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914400"/>
            <a:ext cx="5410200" cy="914400"/>
          </a:xfrm>
        </p:spPr>
        <p:txBody>
          <a:bodyPr/>
          <a:lstStyle/>
          <a:p>
            <a:pPr algn="l"/>
            <a:r>
              <a:rPr lang="en-US" dirty="0"/>
              <a:t>Project requirements</a:t>
            </a:r>
            <a:endParaRPr lang="ar-SA" dirty="0"/>
          </a:p>
        </p:txBody>
      </p:sp>
      <p:pic>
        <p:nvPicPr>
          <p:cNvPr id="4" name="Picture 3"/>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065520" y="0"/>
            <a:ext cx="3078480" cy="6858000"/>
          </a:xfrm>
          <a:prstGeom prst="rect">
            <a:avLst/>
          </a:prstGeom>
        </p:spPr>
      </p:pic>
      <p:sp>
        <p:nvSpPr>
          <p:cNvPr id="3" name="Content Placeholder 2"/>
          <p:cNvSpPr>
            <a:spLocks noGrp="1"/>
          </p:cNvSpPr>
          <p:nvPr>
            <p:ph idx="1"/>
            <p:custDataLst>
              <p:tags r:id="rId3"/>
            </p:custDataLst>
          </p:nvPr>
        </p:nvSpPr>
        <p:spPr>
          <a:xfrm>
            <a:off x="457200" y="1828800"/>
            <a:ext cx="5181600" cy="4297363"/>
          </a:xfrm>
        </p:spPr>
        <p:txBody>
          <a:bodyPr>
            <a:normAutofit fontScale="92500"/>
          </a:bodyPr>
          <a:lstStyle/>
          <a:p>
            <a:pPr algn="just"/>
            <a:r>
              <a:rPr lang="en-US" dirty="0"/>
              <a:t>Legal registration at the Ministry of Finance Banking Regulatory Authority</a:t>
            </a:r>
          </a:p>
          <a:p>
            <a:pPr algn="just"/>
            <a:r>
              <a:rPr lang="en-US" dirty="0"/>
              <a:t>Cooperating with the Ministry of Labor and Social Affairs, as it has a wide information base on small projects?</a:t>
            </a:r>
          </a:p>
          <a:p>
            <a:pPr algn="just"/>
            <a:r>
              <a:rPr lang="en-US" dirty="0"/>
              <a:t>Known risks and problems</a:t>
            </a:r>
          </a:p>
          <a:p>
            <a:pPr algn="just"/>
            <a:r>
              <a:rPr lang="en-US" dirty="0"/>
              <a:t>Providing guarantees of money and people</a:t>
            </a:r>
          </a:p>
          <a:p>
            <a:pPr algn="just"/>
            <a:r>
              <a:rPr lang="en-US" dirty="0"/>
              <a:t>Enrolling entrepreneurs in specialized training courses</a:t>
            </a:r>
            <a:endParaRPr lang="ar-SA" dirty="0"/>
          </a:p>
        </p:txBody>
      </p:sp>
    </p:spTree>
    <p:custDataLst>
      <p:tags r:id="rId1"/>
    </p:custData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lgn="l"/>
            <a:r>
              <a:rPr lang="en-US" dirty="0" smtClean="0"/>
              <a:t>The Benefits</a:t>
            </a:r>
            <a:endParaRPr lang="ar-SA" dirty="0"/>
          </a:p>
        </p:txBody>
      </p:sp>
      <p:graphicFrame>
        <p:nvGraphicFramePr>
          <p:cNvPr id="4" name="Content Placeholder 3"/>
          <p:cNvGraphicFramePr>
            <a:graphicFrameLocks noGrp="1"/>
          </p:cNvGraphicFramePr>
          <p:nvPr>
            <p:ph idx="1"/>
            <p:custDataLst>
              <p:tags r:id="rId3"/>
            </p:custDataLst>
            <p:extLst>
              <p:ext uri="{D42A27DB-BD31-4B8C-83A1-F6EECF244321}">
                <p14:modId xmlns:p14="http://schemas.microsoft.com/office/powerpoint/2010/main" val="4103504403"/>
              </p:ext>
            </p:extLst>
          </p:nvPr>
        </p:nvGraphicFramePr>
        <p:xfrm>
          <a:off x="342900" y="1689100"/>
          <a:ext cx="8343900" cy="46355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895600"/>
            <a:ext cx="5105400" cy="1143001"/>
          </a:xfrm>
        </p:spPr>
        <p:txBody>
          <a:bodyPr/>
          <a:lstStyle/>
          <a:p>
            <a:pPr algn="l" rtl="1"/>
            <a:r>
              <a:rPr lang="en-US" dirty="0" smtClean="0">
                <a:latin typeface="Broadway" pitchFamily="82" charset="0"/>
              </a:rPr>
              <a:t>Tanks</a:t>
            </a:r>
            <a:endParaRPr lang="ar-SA" dirty="0">
              <a:latin typeface="Broadway" pitchFamily="82" charset="0"/>
            </a:endParaRPr>
          </a:p>
        </p:txBody>
      </p:sp>
      <p:sp>
        <p:nvSpPr>
          <p:cNvPr id="3" name="Text Placeholder 2"/>
          <p:cNvSpPr>
            <a:spLocks noGrp="1"/>
          </p:cNvSpPr>
          <p:nvPr>
            <p:ph type="body" idx="1"/>
          </p:nvPr>
        </p:nvSpPr>
        <p:spPr>
          <a:xfrm>
            <a:off x="1828800" y="4191000"/>
            <a:ext cx="5105400" cy="1500187"/>
          </a:xfrm>
        </p:spPr>
        <p:txBody>
          <a:bodyPr/>
          <a:lstStyle/>
          <a:p>
            <a:pPr rtl="1"/>
            <a:r>
              <a:rPr lang="en-US" sz="3600" dirty="0">
                <a:latin typeface="Broadway" pitchFamily="82" charset="0"/>
                <a:ea typeface="+mj-ea"/>
                <a:cs typeface="+mj-cs"/>
              </a:rPr>
              <a:t>For listening</a:t>
            </a:r>
            <a:endParaRPr lang="ar-SA" sz="3600" dirty="0">
              <a:latin typeface="Broadway" pitchFamily="82" charset="0"/>
              <a:ea typeface="+mj-ea"/>
              <a:cs typeface="+mj-cs"/>
            </a:endParaRPr>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10.xml><?xml version="1.0" encoding="utf-8"?>
<p:tagLst xmlns:a="http://schemas.openxmlformats.org/drawingml/2006/main" xmlns:r="http://schemas.openxmlformats.org/officeDocument/2006/relationships" xmlns:p="http://schemas.openxmlformats.org/presentationml/2006/main">
  <p:tag name="DVSHAPEID" val="tMKFWXxGAyYfCtF4ddJkuV"/>
</p:tagLst>
</file>

<file path=ppt/tags/tag11.xml><?xml version="1.0" encoding="utf-8"?>
<p:tagLst xmlns:a="http://schemas.openxmlformats.org/drawingml/2006/main" xmlns:r="http://schemas.openxmlformats.org/officeDocument/2006/relationships" xmlns:p="http://schemas.openxmlformats.org/presentationml/2006/main">
  <p:tag name="DVSHAPEID" val="IaLJDTdCySrUB2DNXQJ7PB"/>
</p:tagLst>
</file>

<file path=ppt/tags/tag12.xml><?xml version="1.0" encoding="utf-8"?>
<p:tagLst xmlns:a="http://schemas.openxmlformats.org/drawingml/2006/main" xmlns:r="http://schemas.openxmlformats.org/officeDocument/2006/relationships" xmlns:p="http://schemas.openxmlformats.org/presentationml/2006/main">
  <p:tag name="DVSECTIONID" val="mQNEFOha65AcJnopmApIDZ"/>
</p:tagLst>
</file>

<file path=ppt/tags/tag13.xml><?xml version="1.0" encoding="utf-8"?>
<p:tagLst xmlns:a="http://schemas.openxmlformats.org/drawingml/2006/main" xmlns:r="http://schemas.openxmlformats.org/officeDocument/2006/relationships" xmlns:p="http://schemas.openxmlformats.org/presentationml/2006/main">
  <p:tag name="DVSHAPEID" val="M4Uz8NaUn7hy4zTckDsXZ6"/>
</p:tagLst>
</file>

<file path=ppt/tags/tag14.xml><?xml version="1.0" encoding="utf-8"?>
<p:tagLst xmlns:a="http://schemas.openxmlformats.org/drawingml/2006/main" xmlns:r="http://schemas.openxmlformats.org/officeDocument/2006/relationships" xmlns:p="http://schemas.openxmlformats.org/presentationml/2006/main">
  <p:tag name="DVSHAPEID" val="NHRDqqfSBn57oHO3LqrDuk"/>
</p:tagLst>
</file>

<file path=ppt/tags/tag2.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3.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ags/tag4.xml><?xml version="1.0" encoding="utf-8"?>
<p:tagLst xmlns:a="http://schemas.openxmlformats.org/drawingml/2006/main" xmlns:r="http://schemas.openxmlformats.org/officeDocument/2006/relationships" xmlns:p="http://schemas.openxmlformats.org/presentationml/2006/main">
  <p:tag name="DVSECTIONID" val="wjzqUzkCEyRs7MDbtn22K6"/>
</p:tagLst>
</file>

<file path=ppt/tags/tag5.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6.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7.xml><?xml version="1.0" encoding="utf-8"?>
<p:tagLst xmlns:a="http://schemas.openxmlformats.org/drawingml/2006/main" xmlns:r="http://schemas.openxmlformats.org/officeDocument/2006/relationships" xmlns:p="http://schemas.openxmlformats.org/presentationml/2006/main">
  <p:tag name="DVSECTIONID" val="GeXH6ortg5F8MBDBCXffNY"/>
</p:tagLst>
</file>

<file path=ppt/tags/tag8.xml><?xml version="1.0" encoding="utf-8"?>
<p:tagLst xmlns:a="http://schemas.openxmlformats.org/drawingml/2006/main" xmlns:r="http://schemas.openxmlformats.org/officeDocument/2006/relationships" xmlns:p="http://schemas.openxmlformats.org/presentationml/2006/main">
  <p:tag name="DVSECTIONID" val="pbN8jrcRkzLTOV54VyMEqh"/>
</p:tagLst>
</file>

<file path=ppt/tags/tag9.xml><?xml version="1.0" encoding="utf-8"?>
<p:tagLst xmlns:a="http://schemas.openxmlformats.org/drawingml/2006/main" xmlns:r="http://schemas.openxmlformats.org/officeDocument/2006/relationships" xmlns:p="http://schemas.openxmlformats.org/presentationml/2006/main">
  <p:tag name="DVSECTIONID" val="2oXR3Z3jBsekg7NRQLn8qd"/>
</p:tagLst>
</file>

<file path=ppt/theme/theme1.xml><?xml version="1.0" encoding="utf-8"?>
<a:theme xmlns:a="http://schemas.openxmlformats.org/drawingml/2006/main" name="تقرير حالة المشروع">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ProjectStatusReport</Template>
  <TotalTime>0</TotalTime>
  <Words>798</Words>
  <Application>Microsoft Office PowerPoint</Application>
  <PresentationFormat>عرض على الشاشة (3:4)‏</PresentationFormat>
  <Paragraphs>83</Paragraphs>
  <Slides>8</Slides>
  <Notes>7</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تقرير حالة المشروع</vt:lpstr>
      <vt:lpstr>United Finance Bank project</vt:lpstr>
      <vt:lpstr>Project overview</vt:lpstr>
      <vt:lpstr>Current Banking Status</vt:lpstr>
      <vt:lpstr>Bank business idea</vt:lpstr>
      <vt:lpstr>Set the schedule for holding the meeting, start financing and implement the project</vt:lpstr>
      <vt:lpstr>Project requirements</vt:lpstr>
      <vt:lpstr>The Benefits</vt:lpstr>
      <vt:lpstr>Tanks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2021-06-15T12:15:45Z</dcterms:created>
  <dcterms:modified xsi:type="dcterms:W3CDTF">2021-06-15T13:39:12Z</dcterms:modified>
</cp:coreProperties>
</file>