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7" d="100"/>
          <a:sy n="67" d="100"/>
        </p:scale>
        <p:origin x="64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0E907D5-6355-47AE-96FB-62569693A2A3}" type="datetimeFigureOut">
              <a:rPr lang="en-US" smtClean="0"/>
              <a:t>16/6/2021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F73EF9-B393-4F93-B064-2A634527EBCA}" type="slidenum">
              <a:rPr lang="en-US" smtClean="0"/>
              <a:t>‹#›</a:t>
            </a:fld>
            <a:endParaRPr lang="en-US"/>
          </a:p>
        </p:txBody>
      </p:sp>
    </p:spTree>
    <p:extLst>
      <p:ext uri="{BB962C8B-B14F-4D97-AF65-F5344CB8AC3E}">
        <p14:creationId xmlns:p14="http://schemas.microsoft.com/office/powerpoint/2010/main" val="2346079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0E907D5-6355-47AE-96FB-62569693A2A3}" type="datetimeFigureOut">
              <a:rPr lang="en-US" smtClean="0"/>
              <a:t>16/6/2021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F73EF9-B393-4F93-B064-2A634527EBCA}" type="slidenum">
              <a:rPr lang="en-US" smtClean="0"/>
              <a:t>‹#›</a:t>
            </a:fld>
            <a:endParaRPr lang="en-US"/>
          </a:p>
        </p:txBody>
      </p:sp>
    </p:spTree>
    <p:extLst>
      <p:ext uri="{BB962C8B-B14F-4D97-AF65-F5344CB8AC3E}">
        <p14:creationId xmlns:p14="http://schemas.microsoft.com/office/powerpoint/2010/main" val="1142380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30E907D5-6355-47AE-96FB-62569693A2A3}" type="datetimeFigureOut">
              <a:rPr lang="en-US" smtClean="0"/>
              <a:t>16/6/2021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F73EF9-B393-4F93-B064-2A634527EBCA}" type="slidenum">
              <a:rPr lang="en-US" smtClean="0"/>
              <a:t>‹#›</a:t>
            </a:fld>
            <a:endParaRPr lang="en-US"/>
          </a:p>
        </p:txBody>
      </p:sp>
    </p:spTree>
    <p:extLst>
      <p:ext uri="{BB962C8B-B14F-4D97-AF65-F5344CB8AC3E}">
        <p14:creationId xmlns:p14="http://schemas.microsoft.com/office/powerpoint/2010/main" val="26406499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30E907D5-6355-47AE-96FB-62569693A2A3}" type="datetimeFigureOut">
              <a:rPr lang="en-US" smtClean="0"/>
              <a:t>16/6/2021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F73EF9-B393-4F93-B064-2A634527EBCA}"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4714555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E907D5-6355-47AE-96FB-62569693A2A3}" type="datetimeFigureOut">
              <a:rPr lang="en-US" smtClean="0"/>
              <a:t>16/6/2021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F73EF9-B393-4F93-B064-2A634527EBCA}" type="slidenum">
              <a:rPr lang="en-US" smtClean="0"/>
              <a:t>‹#›</a:t>
            </a:fld>
            <a:endParaRPr lang="en-US"/>
          </a:p>
        </p:txBody>
      </p:sp>
    </p:spTree>
    <p:extLst>
      <p:ext uri="{BB962C8B-B14F-4D97-AF65-F5344CB8AC3E}">
        <p14:creationId xmlns:p14="http://schemas.microsoft.com/office/powerpoint/2010/main" val="2824498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0E907D5-6355-47AE-96FB-62569693A2A3}" type="datetimeFigureOut">
              <a:rPr lang="en-US" smtClean="0"/>
              <a:t>16/6/2021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F73EF9-B393-4F93-B064-2A634527EBCA}" type="slidenum">
              <a:rPr lang="en-US" smtClean="0"/>
              <a:t>‹#›</a:t>
            </a:fld>
            <a:endParaRPr lang="en-US"/>
          </a:p>
        </p:txBody>
      </p:sp>
    </p:spTree>
    <p:extLst>
      <p:ext uri="{BB962C8B-B14F-4D97-AF65-F5344CB8AC3E}">
        <p14:creationId xmlns:p14="http://schemas.microsoft.com/office/powerpoint/2010/main" val="26392312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0E907D5-6355-47AE-96FB-62569693A2A3}" type="datetimeFigureOut">
              <a:rPr lang="en-US" smtClean="0"/>
              <a:t>16/6/2021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F73EF9-B393-4F93-B064-2A634527EBCA}" type="slidenum">
              <a:rPr lang="en-US" smtClean="0"/>
              <a:t>‹#›</a:t>
            </a:fld>
            <a:endParaRPr lang="en-US"/>
          </a:p>
        </p:txBody>
      </p:sp>
    </p:spTree>
    <p:extLst>
      <p:ext uri="{BB962C8B-B14F-4D97-AF65-F5344CB8AC3E}">
        <p14:creationId xmlns:p14="http://schemas.microsoft.com/office/powerpoint/2010/main" val="14725588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E907D5-6355-47AE-96FB-62569693A2A3}" type="datetimeFigureOut">
              <a:rPr lang="en-US" smtClean="0"/>
              <a:t>16/6/2021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F73EF9-B393-4F93-B064-2A634527EBCA}" type="slidenum">
              <a:rPr lang="en-US" smtClean="0"/>
              <a:t>‹#›</a:t>
            </a:fld>
            <a:endParaRPr lang="en-US"/>
          </a:p>
        </p:txBody>
      </p:sp>
    </p:spTree>
    <p:extLst>
      <p:ext uri="{BB962C8B-B14F-4D97-AF65-F5344CB8AC3E}">
        <p14:creationId xmlns:p14="http://schemas.microsoft.com/office/powerpoint/2010/main" val="3192326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E907D5-6355-47AE-96FB-62569693A2A3}" type="datetimeFigureOut">
              <a:rPr lang="en-US" smtClean="0"/>
              <a:t>16/6/2021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F73EF9-B393-4F93-B064-2A634527EBCA}" type="slidenum">
              <a:rPr lang="en-US" smtClean="0"/>
              <a:t>‹#›</a:t>
            </a:fld>
            <a:endParaRPr lang="en-US"/>
          </a:p>
        </p:txBody>
      </p:sp>
    </p:spTree>
    <p:extLst>
      <p:ext uri="{BB962C8B-B14F-4D97-AF65-F5344CB8AC3E}">
        <p14:creationId xmlns:p14="http://schemas.microsoft.com/office/powerpoint/2010/main" val="3472757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30E907D5-6355-47AE-96FB-62569693A2A3}" type="datetimeFigureOut">
              <a:rPr lang="en-US" smtClean="0"/>
              <a:t>16/6/2021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F73EF9-B393-4F93-B064-2A634527EBCA}" type="slidenum">
              <a:rPr lang="en-US" smtClean="0"/>
              <a:t>‹#›</a:t>
            </a:fld>
            <a:endParaRPr lang="en-US"/>
          </a:p>
        </p:txBody>
      </p:sp>
    </p:spTree>
    <p:extLst>
      <p:ext uri="{BB962C8B-B14F-4D97-AF65-F5344CB8AC3E}">
        <p14:creationId xmlns:p14="http://schemas.microsoft.com/office/powerpoint/2010/main" val="3848094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E907D5-6355-47AE-96FB-62569693A2A3}" type="datetimeFigureOut">
              <a:rPr lang="en-US" smtClean="0"/>
              <a:t>16/6/2021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F73EF9-B393-4F93-B064-2A634527EBCA}" type="slidenum">
              <a:rPr lang="en-US" smtClean="0"/>
              <a:t>‹#›</a:t>
            </a:fld>
            <a:endParaRPr lang="en-US"/>
          </a:p>
        </p:txBody>
      </p:sp>
    </p:spTree>
    <p:extLst>
      <p:ext uri="{BB962C8B-B14F-4D97-AF65-F5344CB8AC3E}">
        <p14:creationId xmlns:p14="http://schemas.microsoft.com/office/powerpoint/2010/main" val="1167664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0E907D5-6355-47AE-96FB-62569693A2A3}" type="datetimeFigureOut">
              <a:rPr lang="en-US" smtClean="0"/>
              <a:t>16/6/2021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F73EF9-B393-4F93-B064-2A634527EBCA}" type="slidenum">
              <a:rPr lang="en-US" smtClean="0"/>
              <a:t>‹#›</a:t>
            </a:fld>
            <a:endParaRPr lang="en-US"/>
          </a:p>
        </p:txBody>
      </p:sp>
    </p:spTree>
    <p:extLst>
      <p:ext uri="{BB962C8B-B14F-4D97-AF65-F5344CB8AC3E}">
        <p14:creationId xmlns:p14="http://schemas.microsoft.com/office/powerpoint/2010/main" val="2754478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0E907D5-6355-47AE-96FB-62569693A2A3}" type="datetimeFigureOut">
              <a:rPr lang="en-US" smtClean="0"/>
              <a:t>16/6/2021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F73EF9-B393-4F93-B064-2A634527EBCA}" type="slidenum">
              <a:rPr lang="en-US" smtClean="0"/>
              <a:t>‹#›</a:t>
            </a:fld>
            <a:endParaRPr lang="en-US"/>
          </a:p>
        </p:txBody>
      </p:sp>
    </p:spTree>
    <p:extLst>
      <p:ext uri="{BB962C8B-B14F-4D97-AF65-F5344CB8AC3E}">
        <p14:creationId xmlns:p14="http://schemas.microsoft.com/office/powerpoint/2010/main" val="3519562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30E907D5-6355-47AE-96FB-62569693A2A3}" type="datetimeFigureOut">
              <a:rPr lang="en-US" smtClean="0"/>
              <a:t>16/6/2021</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C4F73EF9-B393-4F93-B064-2A634527EBCA}" type="slidenum">
              <a:rPr lang="en-US" smtClean="0"/>
              <a:t>‹#›</a:t>
            </a:fld>
            <a:endParaRPr lang="en-US"/>
          </a:p>
        </p:txBody>
      </p:sp>
    </p:spTree>
    <p:extLst>
      <p:ext uri="{BB962C8B-B14F-4D97-AF65-F5344CB8AC3E}">
        <p14:creationId xmlns:p14="http://schemas.microsoft.com/office/powerpoint/2010/main" val="4284839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0E907D5-6355-47AE-96FB-62569693A2A3}" type="datetimeFigureOut">
              <a:rPr lang="en-US" smtClean="0"/>
              <a:t>16/6/2021</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C4F73EF9-B393-4F93-B064-2A634527EBCA}" type="slidenum">
              <a:rPr lang="en-US" smtClean="0"/>
              <a:t>‹#›</a:t>
            </a:fld>
            <a:endParaRPr lang="en-US"/>
          </a:p>
        </p:txBody>
      </p:sp>
    </p:spTree>
    <p:extLst>
      <p:ext uri="{BB962C8B-B14F-4D97-AF65-F5344CB8AC3E}">
        <p14:creationId xmlns:p14="http://schemas.microsoft.com/office/powerpoint/2010/main" val="3787108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30E907D5-6355-47AE-96FB-62569693A2A3}" type="datetimeFigureOut">
              <a:rPr lang="en-US" smtClean="0"/>
              <a:t>16/6/2021</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C4F73EF9-B393-4F93-B064-2A634527EBCA}" type="slidenum">
              <a:rPr lang="en-US" smtClean="0"/>
              <a:t>‹#›</a:t>
            </a:fld>
            <a:endParaRPr lang="en-US"/>
          </a:p>
        </p:txBody>
      </p:sp>
    </p:spTree>
    <p:extLst>
      <p:ext uri="{BB962C8B-B14F-4D97-AF65-F5344CB8AC3E}">
        <p14:creationId xmlns:p14="http://schemas.microsoft.com/office/powerpoint/2010/main" val="3575812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0E907D5-6355-47AE-96FB-62569693A2A3}" type="datetimeFigureOut">
              <a:rPr lang="en-US" smtClean="0"/>
              <a:t>16/6/2021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F73EF9-B393-4F93-B064-2A634527EBCA}" type="slidenum">
              <a:rPr lang="en-US" smtClean="0"/>
              <a:t>‹#›</a:t>
            </a:fld>
            <a:endParaRPr lang="en-US"/>
          </a:p>
        </p:txBody>
      </p:sp>
    </p:spTree>
    <p:extLst>
      <p:ext uri="{BB962C8B-B14F-4D97-AF65-F5344CB8AC3E}">
        <p14:creationId xmlns:p14="http://schemas.microsoft.com/office/powerpoint/2010/main" val="2258944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0E907D5-6355-47AE-96FB-62569693A2A3}" type="datetimeFigureOut">
              <a:rPr lang="en-US" smtClean="0"/>
              <a:t>16/6/2021</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C4F73EF9-B393-4F93-B064-2A634527EBCA}" type="slidenum">
              <a:rPr lang="en-US" smtClean="0"/>
              <a:t>‹#›</a:t>
            </a:fld>
            <a:endParaRPr lang="en-US"/>
          </a:p>
        </p:txBody>
      </p:sp>
    </p:spTree>
    <p:extLst>
      <p:ext uri="{BB962C8B-B14F-4D97-AF65-F5344CB8AC3E}">
        <p14:creationId xmlns:p14="http://schemas.microsoft.com/office/powerpoint/2010/main" val="342720623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F9754-2E4A-415F-B1D6-9E68557B092E}"/>
              </a:ext>
            </a:extLst>
          </p:cNvPr>
          <p:cNvSpPr>
            <a:spLocks noGrp="1"/>
          </p:cNvSpPr>
          <p:nvPr>
            <p:ph type="ctrTitle"/>
          </p:nvPr>
        </p:nvSpPr>
        <p:spPr>
          <a:xfrm>
            <a:off x="1078755" y="523875"/>
            <a:ext cx="8825658" cy="2472331"/>
          </a:xfrm>
        </p:spPr>
        <p:txBody>
          <a:bodyPr/>
          <a:lstStyle/>
          <a:p>
            <a:r>
              <a:rPr lang="en-US" dirty="0"/>
              <a:t>Flexible working hours</a:t>
            </a:r>
          </a:p>
        </p:txBody>
      </p:sp>
      <p:sp>
        <p:nvSpPr>
          <p:cNvPr id="3" name="Subtitle 2">
            <a:extLst>
              <a:ext uri="{FF2B5EF4-FFF2-40B4-BE49-F238E27FC236}">
                <a16:creationId xmlns:a16="http://schemas.microsoft.com/office/drawing/2014/main" id="{1E427588-D717-4EE2-B5F4-C37D6D74B1CD}"/>
              </a:ext>
            </a:extLst>
          </p:cNvPr>
          <p:cNvSpPr>
            <a:spLocks noGrp="1"/>
          </p:cNvSpPr>
          <p:nvPr>
            <p:ph type="subTitle" idx="1"/>
          </p:nvPr>
        </p:nvSpPr>
        <p:spPr>
          <a:xfrm>
            <a:off x="1002555" y="3405780"/>
            <a:ext cx="8825658" cy="861420"/>
          </a:xfrm>
        </p:spPr>
        <p:txBody>
          <a:bodyPr>
            <a:normAutofit/>
          </a:bodyPr>
          <a:lstStyle/>
          <a:p>
            <a:r>
              <a:rPr lang="en-US" sz="2400" dirty="0"/>
              <a:t>part-time work and working from home</a:t>
            </a:r>
          </a:p>
          <a:p>
            <a:endParaRPr lang="en-US" sz="2400" dirty="0"/>
          </a:p>
        </p:txBody>
      </p:sp>
      <p:sp>
        <p:nvSpPr>
          <p:cNvPr id="5" name="Rectangle 4">
            <a:extLst>
              <a:ext uri="{FF2B5EF4-FFF2-40B4-BE49-F238E27FC236}">
                <a16:creationId xmlns:a16="http://schemas.microsoft.com/office/drawing/2014/main" id="{827A55CF-964A-4040-BD0A-E584657168BF}"/>
              </a:ext>
            </a:extLst>
          </p:cNvPr>
          <p:cNvSpPr/>
          <p:nvPr/>
        </p:nvSpPr>
        <p:spPr>
          <a:xfrm>
            <a:off x="2056246" y="4793799"/>
            <a:ext cx="8583825" cy="519886"/>
          </a:xfrm>
          <a:prstGeom prst="rect">
            <a:avLst/>
          </a:prstGeom>
        </p:spPr>
        <p:txBody>
          <a:bodyPr wrap="none">
            <a:spAutoFit/>
          </a:bodyPr>
          <a:lstStyle/>
          <a:p>
            <a:pPr>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A helpful tool for creating new business opportunities</a:t>
            </a:r>
          </a:p>
        </p:txBody>
      </p:sp>
    </p:spTree>
    <p:extLst>
      <p:ext uri="{BB962C8B-B14F-4D97-AF65-F5344CB8AC3E}">
        <p14:creationId xmlns:p14="http://schemas.microsoft.com/office/powerpoint/2010/main" val="2948830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3A479-AA4A-4B0A-94F9-AFCDC3F89645}"/>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95E37DA6-DB56-4FFA-A00E-631731C92DAD}"/>
              </a:ext>
            </a:extLst>
          </p:cNvPr>
          <p:cNvSpPr>
            <a:spLocks noGrp="1"/>
          </p:cNvSpPr>
          <p:nvPr>
            <p:ph idx="1"/>
          </p:nvPr>
        </p:nvSpPr>
        <p:spPr/>
        <p:txBody>
          <a:bodyPr>
            <a:normAutofit/>
          </a:bodyPr>
          <a:lstStyle/>
          <a:p>
            <a:pPr marL="0" indent="0" algn="just">
              <a:buNone/>
            </a:pPr>
            <a:r>
              <a:rPr lang="en-US" sz="2800" dirty="0"/>
              <a:t>In most countries of the world, the working hours in the governmental institutions and organizations are until five or six o’clock in the evening, but in Iraq, the official working hours at all governmental institutions end at two o'clock afternoon or before that.</a:t>
            </a:r>
            <a:endParaRPr lang="en-US" sz="3600" dirty="0"/>
          </a:p>
        </p:txBody>
      </p:sp>
    </p:spTree>
    <p:extLst>
      <p:ext uri="{BB962C8B-B14F-4D97-AF65-F5344CB8AC3E}">
        <p14:creationId xmlns:p14="http://schemas.microsoft.com/office/powerpoint/2010/main" val="1894732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8C38C-383C-42B9-92B3-8599F0945A2B}"/>
              </a:ext>
            </a:extLst>
          </p:cNvPr>
          <p:cNvSpPr>
            <a:spLocks noGrp="1"/>
          </p:cNvSpPr>
          <p:nvPr>
            <p:ph type="title"/>
          </p:nvPr>
        </p:nvSpPr>
        <p:spPr/>
        <p:txBody>
          <a:bodyPr/>
          <a:lstStyle/>
          <a:p>
            <a:r>
              <a:rPr lang="en-US" dirty="0"/>
              <a:t> Our suggestion is:</a:t>
            </a:r>
          </a:p>
        </p:txBody>
      </p:sp>
      <p:sp>
        <p:nvSpPr>
          <p:cNvPr id="3" name="Content Placeholder 2">
            <a:extLst>
              <a:ext uri="{FF2B5EF4-FFF2-40B4-BE49-F238E27FC236}">
                <a16:creationId xmlns:a16="http://schemas.microsoft.com/office/drawing/2014/main" id="{EBB8BBE6-3F96-4EBA-8B9E-CB69CF069CE4}"/>
              </a:ext>
            </a:extLst>
          </p:cNvPr>
          <p:cNvSpPr>
            <a:spLocks noGrp="1"/>
          </p:cNvSpPr>
          <p:nvPr>
            <p:ph idx="1"/>
          </p:nvPr>
        </p:nvSpPr>
        <p:spPr/>
        <p:txBody>
          <a:bodyPr/>
          <a:lstStyle/>
          <a:p>
            <a:pPr marL="0" indent="0" algn="just">
              <a:buNone/>
            </a:pPr>
            <a:r>
              <a:rPr lang="en-US" sz="2400" dirty="0"/>
              <a:t> Extending working hours for institutions and office hours to five or six in the evening to complete all transactions of citizens and auditors in large numbers daily, which are late in completing them.</a:t>
            </a:r>
          </a:p>
          <a:p>
            <a:pPr marL="0" indent="0">
              <a:buNone/>
            </a:pPr>
            <a:endParaRPr lang="en-US" dirty="0"/>
          </a:p>
        </p:txBody>
      </p:sp>
    </p:spTree>
    <p:extLst>
      <p:ext uri="{BB962C8B-B14F-4D97-AF65-F5344CB8AC3E}">
        <p14:creationId xmlns:p14="http://schemas.microsoft.com/office/powerpoint/2010/main" val="2973888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AFAEB-D5E8-4318-8C82-925FBBA3943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A8E7097-DE01-48D1-87CC-2619D8D95492}"/>
              </a:ext>
            </a:extLst>
          </p:cNvPr>
          <p:cNvSpPr>
            <a:spLocks noGrp="1"/>
          </p:cNvSpPr>
          <p:nvPr>
            <p:ph idx="1"/>
          </p:nvPr>
        </p:nvSpPr>
        <p:spPr/>
        <p:txBody>
          <a:bodyPr/>
          <a:lstStyle/>
          <a:p>
            <a:pPr marL="0" indent="0" algn="just">
              <a:buNone/>
            </a:pPr>
            <a:r>
              <a:rPr lang="en-US" dirty="0"/>
              <a:t>By extending working hours, we can adopt flexible working methods, meaning that employees work from 8 am to 6 pm, i.e. up to 9-10 hours per day, and this will need at least 30% of additional workers to cover the increase in these hours so that working hours will be distributed among employees according to need  In addition, each of them can benefit from the work of some employees remotely in their homes in some work that does not require a physical presence in the workplace, and they can perform their work in their homes while they are in constant contact with their departments and institutions through the Internet and modern technologies.</a:t>
            </a:r>
          </a:p>
        </p:txBody>
      </p:sp>
    </p:spTree>
    <p:extLst>
      <p:ext uri="{BB962C8B-B14F-4D97-AF65-F5344CB8AC3E}">
        <p14:creationId xmlns:p14="http://schemas.microsoft.com/office/powerpoint/2010/main" val="3351684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D6CF9-FC76-4CF1-B822-53252E8B7C1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707AB0F-51D9-43E5-807A-E30E5046D8C2}"/>
              </a:ext>
            </a:extLst>
          </p:cNvPr>
          <p:cNvSpPr>
            <a:spLocks noGrp="1"/>
          </p:cNvSpPr>
          <p:nvPr>
            <p:ph idx="1"/>
          </p:nvPr>
        </p:nvSpPr>
        <p:spPr/>
        <p:txBody>
          <a:bodyPr/>
          <a:lstStyle/>
          <a:p>
            <a:pPr marL="0" indent="0" algn="justLow">
              <a:buNone/>
            </a:pPr>
            <a:r>
              <a:rPr lang="en-US" dirty="0"/>
              <a:t> Within this concept of flexible work, the "job sharing" method can be adopted, and this method means the possibility of employing more than one person to perform the same job</a:t>
            </a:r>
          </a:p>
        </p:txBody>
      </p:sp>
    </p:spTree>
    <p:extLst>
      <p:ext uri="{BB962C8B-B14F-4D97-AF65-F5344CB8AC3E}">
        <p14:creationId xmlns:p14="http://schemas.microsoft.com/office/powerpoint/2010/main" val="2512356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24627-2A43-489B-BE4E-1C42F751F71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EE6EB86-CFE5-423D-80BC-C3377AACA489}"/>
              </a:ext>
            </a:extLst>
          </p:cNvPr>
          <p:cNvSpPr>
            <a:spLocks noGrp="1"/>
          </p:cNvSpPr>
          <p:nvPr>
            <p:ph idx="1"/>
          </p:nvPr>
        </p:nvSpPr>
        <p:spPr/>
        <p:txBody>
          <a:bodyPr/>
          <a:lstStyle/>
          <a:p>
            <a:pPr marL="0" indent="0" algn="justLow">
              <a:buNone/>
            </a:pPr>
            <a:r>
              <a:rPr lang="en-US" dirty="0"/>
              <a:t>The working hours are shared between these two employees, as well as the sharing of their wages, and this helps a lot to absorb the unemployed women who have children, if the elderly or the sick who cannot work full-time, and also helps the unemployed to get work for fewer hours, but assigns them a monthly income and can complete their time  In the future, in case the conditions of the institutions in which he works improve, wages of employees are excluded for the services provided by institutions and state departments as a main source in financing the wages of additional workers who were previously employed in Iraq. </a:t>
            </a:r>
          </a:p>
        </p:txBody>
      </p:sp>
    </p:spTree>
    <p:extLst>
      <p:ext uri="{BB962C8B-B14F-4D97-AF65-F5344CB8AC3E}">
        <p14:creationId xmlns:p14="http://schemas.microsoft.com/office/powerpoint/2010/main" val="2700679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D2DC4-EC44-4FD0-A47F-54970BAED77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ED41EFA-18F4-4727-8DF7-EEB47EFC7388}"/>
              </a:ext>
            </a:extLst>
          </p:cNvPr>
          <p:cNvSpPr>
            <a:spLocks noGrp="1"/>
          </p:cNvSpPr>
          <p:nvPr>
            <p:ph idx="1"/>
          </p:nvPr>
        </p:nvSpPr>
        <p:spPr/>
        <p:txBody>
          <a:bodyPr/>
          <a:lstStyle/>
          <a:p>
            <a:r>
              <a:rPr lang="en-US" dirty="0"/>
              <a:t>Using financial stamps or using any less method of conducting administrative work in state institutions </a:t>
            </a:r>
          </a:p>
          <a:p>
            <a:r>
              <a:rPr lang="en-US" dirty="0"/>
              <a:t>This method began to be used in Germany in 1968 to fill the shortage of labor and pushes women and the elderly to work in a few hours to fill the shortage of labor and to benefit from their experiences, but it was used after years of its application as a sufficient tool for employing the unemployed in developed countries.</a:t>
            </a:r>
          </a:p>
          <a:p>
            <a:pPr marL="0" indent="0">
              <a:buNone/>
            </a:pPr>
            <a:endParaRPr lang="en-US" dirty="0"/>
          </a:p>
        </p:txBody>
      </p:sp>
    </p:spTree>
    <p:extLst>
      <p:ext uri="{BB962C8B-B14F-4D97-AF65-F5344CB8AC3E}">
        <p14:creationId xmlns:p14="http://schemas.microsoft.com/office/powerpoint/2010/main" val="24710633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24</TotalTime>
  <Words>458</Words>
  <Application>Microsoft Office PowerPoint</Application>
  <PresentationFormat>Widescreen</PresentationFormat>
  <Paragraphs>12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 3</vt:lpstr>
      <vt:lpstr>Ion</vt:lpstr>
      <vt:lpstr>Flexible working hours</vt:lpstr>
      <vt:lpstr>Introduction:</vt:lpstr>
      <vt:lpstr> Our suggestion is: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Flexible working hours</dc:title>
  <dc:creator>Mohannad Al-Salman</dc:creator>
  <cp:lastModifiedBy>Mohannad Al-Salman</cp:lastModifiedBy>
  <cp:revision>3</cp:revision>
  <dcterms:created xsi:type="dcterms:W3CDTF">2021-06-16T15:00:32Z</dcterms:created>
  <dcterms:modified xsi:type="dcterms:W3CDTF">2021-06-16T15:25:09Z</dcterms:modified>
</cp:coreProperties>
</file>