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0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389FE-0D40-499E-83ED-8D693D720E4B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62F7E-CC27-47EF-A72B-042E06204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15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79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9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727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8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35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00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9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45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96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83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51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4FEE-D866-48E7-8DA3-9B0AE4A84A7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9FA5-625F-436F-B3B6-038322D158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0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36191"/>
            <a:ext cx="10515600" cy="1325559"/>
          </a:xfrm>
        </p:spPr>
        <p:txBody>
          <a:bodyPr anchorCtr="1"/>
          <a:lstStyle/>
          <a:p>
            <a:pPr lvl="0" algn="ctr"/>
            <a:r>
              <a:rPr lang="en-GB" sz="4000" b="1">
                <a:latin typeface="Arial" pitchFamily="34"/>
                <a:cs typeface="Arial" pitchFamily="34"/>
              </a:rPr>
              <a:t>Production of medical requirements</a:t>
            </a:r>
            <a:endParaRPr lang="en-US" sz="4000" b="1">
              <a:latin typeface="Arial" pitchFamily="34"/>
              <a:cs typeface="Arial" pitchFamily="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3" y="1524103"/>
            <a:ext cx="10515600" cy="3330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Idea owner: Group members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This project aim to open a small plant to produce simple medical and biological requirements.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Medical requirements can be provided to hospitals, pharmacies, medical labs and for academic researches at university.</a:t>
            </a:r>
          </a:p>
          <a:p>
            <a:pPr marL="285750" marR="0" lvl="0" indent="-285750" algn="just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This project would make these things more available in hand in cheaper price and reduce the importing.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pic>
        <p:nvPicPr>
          <p:cNvPr id="4" name="Picture 18" descr="أنابيب جمع الدم (Blood collection tubes) – e3arabi – إي عربي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27264" y="4639930"/>
            <a:ext cx="2981657" cy="19841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20" descr="PIPER 100 Pcs Wooden Tongue Depressors Tongue depressor for doctor Waxing  Stick Wooden Hair Removal Stick for Waxing: Amazon.in: Industrial &amp;  Scientific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417274" y="5852982"/>
            <a:ext cx="1552075" cy="98518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22" descr="Plaster Leukoplast®, 5 m x 25.0 mm | Plasters, dressings and plaster  dispenser | Eye wash and first aid box | Occupational Safety and Personal  Protection | Labware | Carl Roth - International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508921" y="5791242"/>
            <a:ext cx="1844216" cy="98518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24" descr="Bandage, gauze - Standard products catalogue IFRC ICRC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8508921" y="4639930"/>
            <a:ext cx="1729249" cy="121305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6" descr="Buy Gloveon Nitrile Examination Hand Gloves - Box Of 50 Pairs Online &amp; Get  Upto 60% OFF at PharmEasy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0240100" y="4578711"/>
            <a:ext cx="1599258" cy="127426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28" descr="Disposable BD Plastipak Syringes Without Needles – IVF Store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3304733" y="4639930"/>
            <a:ext cx="2220592" cy="198415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98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Production of medical requirements</vt:lpstr>
    </vt:vector>
  </TitlesOfParts>
  <Company>TU Dortmund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water bottles and plastic cans prepared from polyethylene Terephthalate (PET)</dc:title>
  <dc:creator>Senger, Paul Felix</dc:creator>
  <cp:lastModifiedBy>Senger, Paul Felix</cp:lastModifiedBy>
  <cp:revision>3</cp:revision>
  <dcterms:created xsi:type="dcterms:W3CDTF">2021-06-18T14:22:04Z</dcterms:created>
  <dcterms:modified xsi:type="dcterms:W3CDTF">2021-06-18T14:23:13Z</dcterms:modified>
</cp:coreProperties>
</file>