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89FE-0D40-499E-83ED-8D693D720E4B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62F7E-CC27-47EF-A72B-042E06204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1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625115-4B68-40A0-889A-925F64FD76DD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640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9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9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8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3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9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45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96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83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5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0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50337"/>
            <a:ext cx="10515600" cy="1325559"/>
          </a:xfrm>
        </p:spPr>
        <p:txBody>
          <a:bodyPr anchorCtr="1"/>
          <a:lstStyle/>
          <a:p>
            <a:pPr lvl="0" algn="ctr"/>
            <a:r>
              <a:rPr lang="en-GB" sz="4000" b="1">
                <a:latin typeface="Arial" pitchFamily="34"/>
                <a:cs typeface="Arial" pitchFamily="34"/>
              </a:rPr>
              <a:t>Photography as a clue for tourism </a:t>
            </a:r>
            <a:endParaRPr lang="en-US" sz="4000" b="1">
              <a:latin typeface="Arial" pitchFamily="34"/>
              <a:cs typeface="Arial" pitchFamily="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3" y="1375897"/>
            <a:ext cx="11018520" cy="49923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Idea owner: Husam Luay 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Husam thinks that every one has a camera or mobile phone documents a cultural landmark or an archaeological place while travelling or trip of discovery.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Sharing those pictures on social media help in attracting 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   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people for tourism in different places and also photographer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  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can receive special offers in different fields as tour guiding,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  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photography and media.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project would help in increasing cities income </a:t>
            </a: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via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tourism and hence many job opportunities can be provided.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144" y="2701448"/>
            <a:ext cx="4370109" cy="221689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21961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65846" y="565785"/>
            <a:ext cx="10660312" cy="59093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9144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  <a:cs typeface="Arial" pitchFamily="34"/>
              </a:rPr>
              <a:t>In conclusion:</a:t>
            </a:r>
          </a:p>
          <a:p>
            <a:pPr marL="9144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1" i="0" u="none" strike="noStrike" kern="1200" cap="none" spc="0" baseline="0">
              <a:solidFill>
                <a:srgbClr val="2D2D2D"/>
              </a:solidFill>
              <a:uFillTx/>
              <a:latin typeface="Arial" pitchFamily="34"/>
              <a:cs typeface="Arial" pitchFamily="34"/>
            </a:endParaRPr>
          </a:p>
          <a:p>
            <a:pPr marL="9144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  <a:cs typeface="Arial" pitchFamily="34"/>
              </a:rPr>
              <a:t>All of the mentioned ideas are based upon our own situation, circumstances and learning.</a:t>
            </a:r>
          </a:p>
          <a:p>
            <a:pPr marL="9144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2D2D2D"/>
                </a:solidFill>
                <a:uFillTx/>
                <a:latin typeface="Arial" pitchFamily="34"/>
                <a:cs typeface="Arial" pitchFamily="34"/>
              </a:rPr>
              <a:t>All of the mentioned ideas oriented at one goal which is providing job opportunities or what the labour market needs.    </a:t>
            </a:r>
          </a:p>
          <a:p>
            <a:pPr marL="9144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  <a:cs typeface="Arial" pitchFamily="34"/>
              </a:rPr>
              <a:t>Projects mentioned aimed at changing our current reality and creation a new culture for youth to find a job other than government employments.</a:t>
            </a:r>
          </a:p>
          <a:p>
            <a:pPr marL="9144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  <a:cs typeface="Arial" pitchFamily="34"/>
              </a:rPr>
              <a:t> Projects mentioned inspired youth to create joint ventures among them to increase the speed of completion.</a:t>
            </a:r>
          </a:p>
          <a:p>
            <a:pPr marL="91440" marR="0" lvl="0" indent="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2D2D2D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0" cap="none" spc="0" baseline="0">
              <a:solidFill>
                <a:srgbClr val="2D2D2D"/>
              </a:solidFill>
              <a:uFillTx/>
              <a:latin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0954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Breitbild</PresentationFormat>
  <Paragraphs>15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Photography as a clue for tourism </vt:lpstr>
      <vt:lpstr>PowerPoint-Präsentation</vt:lpstr>
    </vt:vector>
  </TitlesOfParts>
  <Company>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water bottles and plastic cans prepared from polyethylene Terephthalate (PET)</dc:title>
  <dc:creator>Senger, Paul Felix</dc:creator>
  <cp:lastModifiedBy>Senger, Paul Felix</cp:lastModifiedBy>
  <cp:revision>6</cp:revision>
  <dcterms:created xsi:type="dcterms:W3CDTF">2021-06-18T14:22:04Z</dcterms:created>
  <dcterms:modified xsi:type="dcterms:W3CDTF">2021-06-18T14:24:28Z</dcterms:modified>
</cp:coreProperties>
</file>