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20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57793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5879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91727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38068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CDE4FEE-D866-48E7-8DA3-9B0AE4A84A74}"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22735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CDE4FEE-D866-48E7-8DA3-9B0AE4A84A74}"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279800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CDE4FEE-D866-48E7-8DA3-9B0AE4A84A74}" type="datetimeFigureOut">
              <a:rPr lang="de-DE" smtClean="0"/>
              <a:t>18.06.2021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81879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CDE4FEE-D866-48E7-8DA3-9B0AE4A84A74}" type="datetimeFigureOut">
              <a:rPr lang="de-DE" smtClean="0"/>
              <a:t>18.06.2021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174245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CDE4FEE-D866-48E7-8DA3-9B0AE4A84A74}" type="datetimeFigureOut">
              <a:rPr lang="de-DE" smtClean="0"/>
              <a:t>18.06.2021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3848969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CDE4FEE-D866-48E7-8DA3-9B0AE4A84A74}"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240083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CDE4FEE-D866-48E7-8DA3-9B0AE4A84A74}"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A99FA5-625F-436F-B3B6-038322D15822}" type="slidenum">
              <a:rPr lang="de-DE" smtClean="0"/>
              <a:t>‹Nr.›</a:t>
            </a:fld>
            <a:endParaRPr lang="de-DE"/>
          </a:p>
        </p:txBody>
      </p:sp>
    </p:spTree>
    <p:extLst>
      <p:ext uri="{BB962C8B-B14F-4D97-AF65-F5344CB8AC3E}">
        <p14:creationId xmlns:p14="http://schemas.microsoft.com/office/powerpoint/2010/main" val="379451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E4FEE-D866-48E7-8DA3-9B0AE4A84A74}" type="datetimeFigureOut">
              <a:rPr lang="de-DE" smtClean="0"/>
              <a:t>18.06.2021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99FA5-625F-436F-B3B6-038322D15822}" type="slidenum">
              <a:rPr lang="de-DE" smtClean="0"/>
              <a:t>‹Nr.›</a:t>
            </a:fld>
            <a:endParaRPr lang="de-DE"/>
          </a:p>
        </p:txBody>
      </p:sp>
    </p:spTree>
    <p:extLst>
      <p:ext uri="{BB962C8B-B14F-4D97-AF65-F5344CB8AC3E}">
        <p14:creationId xmlns:p14="http://schemas.microsoft.com/office/powerpoint/2010/main" val="120301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78025" y="121660"/>
            <a:ext cx="10515600" cy="1572155"/>
          </a:xfrm>
        </p:spPr>
        <p:txBody>
          <a:bodyPr anchorCtr="1"/>
          <a:lstStyle/>
          <a:p>
            <a:pPr lvl="0" algn="ctr"/>
            <a:r>
              <a:rPr lang="en-GB" sz="3200" b="1">
                <a:latin typeface="Arial" pitchFamily="34"/>
                <a:cs typeface="Arial" pitchFamily="34"/>
              </a:rPr>
              <a:t>Recycling water bottles and plastic cans prepared from polyethylene Terephthalate (PET)</a:t>
            </a:r>
            <a:endParaRPr lang="en-US" sz="3200" b="1">
              <a:latin typeface="Arial" pitchFamily="34"/>
              <a:cs typeface="Arial" pitchFamily="34"/>
            </a:endParaRPr>
          </a:p>
        </p:txBody>
      </p:sp>
      <p:sp>
        <p:nvSpPr>
          <p:cNvPr id="3" name="TextBox 5"/>
          <p:cNvSpPr txBox="1"/>
          <p:nvPr/>
        </p:nvSpPr>
        <p:spPr>
          <a:xfrm>
            <a:off x="649608" y="1798377"/>
            <a:ext cx="10892790" cy="2031321"/>
          </a:xfrm>
          <a:prstGeom prst="rect">
            <a:avLst/>
          </a:prstGeom>
          <a:noFill/>
          <a:ln cap="flat">
            <a:noFill/>
          </a:ln>
        </p:spPr>
        <p:txBody>
          <a:bodyPr vert="horz" wrap="square" lIns="91440" tIns="45720" rIns="91440" bIns="45720" anchor="t" anchorCtr="0" compatLnSpc="1">
            <a:spAutoFit/>
          </a:bodyPr>
          <a:lstStyle/>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 Idea owner: Group members</a:t>
            </a:r>
          </a:p>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This project aim to reuse domestic, commercial and industrial plastic waste, as it is used as starting materials in other new products which have a good quality and may be different from the original one.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4" name="TextBox 6"/>
          <p:cNvSpPr txBox="1"/>
          <p:nvPr/>
        </p:nvSpPr>
        <p:spPr>
          <a:xfrm>
            <a:off x="649608" y="3934270"/>
            <a:ext cx="6093497" cy="1668405"/>
          </a:xfrm>
          <a:prstGeom prst="rect">
            <a:avLst/>
          </a:prstGeom>
          <a:noFill/>
          <a:ln cap="flat">
            <a:noFill/>
          </a:ln>
        </p:spPr>
        <p:txBody>
          <a:bodyPr vert="horz" wrap="square" lIns="91440" tIns="45720" rIns="91440" bIns="45720" anchor="t" anchorCtr="0" compatLnSpc="1">
            <a:spAutoFit/>
          </a:bodyPr>
          <a:lstStyle/>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Products can be prepared: spare parts of cars, packaging bags, construction materials, tennis balls, clothes, plates, hangers, </a:t>
            </a:r>
            <a:r>
              <a:rPr lang="en-GB" sz="1800" b="0" i="1" u="none" strike="noStrike" kern="1200" cap="none" spc="0" baseline="0">
                <a:solidFill>
                  <a:srgbClr val="000000"/>
                </a:solidFill>
                <a:uFillTx/>
                <a:latin typeface="Arial" pitchFamily="34"/>
                <a:cs typeface="Arial" pitchFamily="34"/>
              </a:rPr>
              <a:t>etc</a:t>
            </a:r>
            <a:r>
              <a:rPr lang="en-GB" sz="1800" b="0" i="0" u="none" strike="noStrike" kern="1200" cap="none" spc="0" baseline="0">
                <a:solidFill>
                  <a:srgbClr val="000000"/>
                </a:solidFill>
                <a:uFillTx/>
                <a:latin typeface="Arial" pitchFamily="34"/>
                <a:cs typeface="Arial" pitchFamily="34"/>
              </a:rPr>
              <a:t>.</a:t>
            </a:r>
          </a:p>
        </p:txBody>
      </p:sp>
      <p:sp>
        <p:nvSpPr>
          <p:cNvPr id="5" name="Rectangle 8"/>
          <p:cNvSpPr/>
          <p:nvPr/>
        </p:nvSpPr>
        <p:spPr>
          <a:xfrm>
            <a:off x="7521644" y="4139644"/>
            <a:ext cx="740764" cy="272536"/>
          </a:xfrm>
          <a:prstGeom prst="rect">
            <a:avLst/>
          </a:prstGeom>
          <a:solidFill>
            <a:srgbClr val="FFFFFF"/>
          </a:solidFill>
          <a:ln w="12701"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Picture 2" descr="How Plastic is Recycled Using Wire Mesh Filters? | Chengshi Mesh and Filter">
            <a:extLst>
              <a:ext uri="{FF2B5EF4-FFF2-40B4-BE49-F238E27FC236}">
                <a16:creationId xmlns:a16="http://schemas.microsoft.com/office/drawing/2014/main" id="{00000000-0000-0000-0000-000000000000}"/>
              </a:ext>
            </a:extLst>
          </p:cNvPr>
          <p:cNvPicPr>
            <a:picLocks noChangeAspect="1"/>
          </p:cNvPicPr>
          <p:nvPr/>
        </p:nvPicPr>
        <p:blipFill>
          <a:blip r:embed="rId2"/>
          <a:srcRect t="8157"/>
          <a:stretch>
            <a:fillRect/>
          </a:stretch>
        </p:blipFill>
        <p:spPr>
          <a:xfrm>
            <a:off x="6863669" y="3429000"/>
            <a:ext cx="4618579" cy="3429000"/>
          </a:xfrm>
          <a:prstGeom prst="rect">
            <a:avLst/>
          </a:prstGeom>
          <a:noFill/>
          <a:ln cap="flat">
            <a:noFill/>
          </a:ln>
        </p:spPr>
      </p:pic>
    </p:spTree>
    <p:extLst>
      <p:ext uri="{BB962C8B-B14F-4D97-AF65-F5344CB8AC3E}">
        <p14:creationId xmlns:p14="http://schemas.microsoft.com/office/powerpoint/2010/main" val="28222580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2130" y="2269065"/>
            <a:ext cx="4301063" cy="204046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3" name="TextBox 4"/>
          <p:cNvSpPr txBox="1"/>
          <p:nvPr/>
        </p:nvSpPr>
        <p:spPr>
          <a:xfrm>
            <a:off x="749506" y="655807"/>
            <a:ext cx="10643012" cy="5546393"/>
          </a:xfrm>
          <a:prstGeom prst="rect">
            <a:avLst/>
          </a:prstGeom>
          <a:noFill/>
          <a:ln cap="flat">
            <a:noFill/>
          </a:ln>
        </p:spPr>
        <p:txBody>
          <a:bodyPr vert="horz" wrap="square" lIns="91440" tIns="45720" rIns="91440" bIns="45720" anchor="t" anchorCtr="0" compatLnSpc="1">
            <a:spAutoFit/>
          </a:bodyPr>
          <a:lstStyle/>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If its impossible to clean the plastic completely and remove the contaminates from it, in this case, it can </a:t>
            </a:r>
            <a:r>
              <a:rPr lang="en-GB" sz="1800" b="0" i="0" u="none" strike="noStrike" kern="0" cap="none" spc="0" baseline="0">
                <a:solidFill>
                  <a:srgbClr val="000000"/>
                </a:solidFill>
                <a:uFillTx/>
                <a:latin typeface="Arial" pitchFamily="34"/>
                <a:cs typeface="Arial" pitchFamily="34"/>
              </a:rPr>
              <a:t>be </a:t>
            </a:r>
            <a:r>
              <a:rPr lang="en-GB" sz="1800" b="0" i="0" u="none" strike="noStrike" kern="1200" cap="none" spc="0" baseline="0">
                <a:solidFill>
                  <a:srgbClr val="000000"/>
                </a:solidFill>
                <a:uFillTx/>
                <a:latin typeface="Arial" pitchFamily="34"/>
                <a:cs typeface="Arial" pitchFamily="34"/>
              </a:rPr>
              <a:t>recycled thermally </a:t>
            </a:r>
            <a:r>
              <a:rPr lang="en-GB" sz="1800" b="0" i="1" u="none" strike="noStrike" kern="1200" cap="none" spc="0" baseline="0">
                <a:solidFill>
                  <a:srgbClr val="000000"/>
                </a:solidFill>
                <a:uFillTx/>
                <a:latin typeface="Arial" pitchFamily="34"/>
                <a:cs typeface="Arial" pitchFamily="34"/>
              </a:rPr>
              <a:t>via</a:t>
            </a:r>
            <a:r>
              <a:rPr lang="en-GB" sz="1800" b="0" i="0" u="none" strike="noStrike" kern="1200" cap="none" spc="0" baseline="0">
                <a:solidFill>
                  <a:srgbClr val="000000"/>
                </a:solidFill>
                <a:uFillTx/>
                <a:latin typeface="Arial" pitchFamily="34"/>
                <a:cs typeface="Arial" pitchFamily="34"/>
              </a:rPr>
              <a:t> combustion and using as a source of energy.</a:t>
            </a:r>
          </a:p>
          <a:p>
            <a:pPr marL="285750" marR="0" lvl="0" indent="-285750" algn="just" defTabSz="914400" rtl="0" fontAlgn="auto" hangingPunct="1">
              <a:lnSpc>
                <a:spcPct val="2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The importance of this project lie in:</a:t>
            </a:r>
          </a:p>
          <a:p>
            <a:pPr marL="285750" marR="0" lvl="0" indent="-285750" algn="just" defTabSz="914400" rtl="0" fontAlgn="auto" hangingPunct="1">
              <a:lnSpc>
                <a:spcPct val="2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Reducing the depletion of resources and achieving sustainable development by securing starting materials from exploitation of waste instead of raw materials. </a:t>
            </a:r>
          </a:p>
          <a:p>
            <a:pPr marL="285750" marR="0" lvl="0" indent="-285750" algn="just" defTabSz="914400" rtl="0" fontAlgn="auto" hangingPunct="1">
              <a:lnSpc>
                <a:spcPct val="2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It also has an important role from an environment point of view by protecting air and water from pollutants, as they are collected and reused instead of burning that pollutes the air or landfills that pollute groundwater. </a:t>
            </a:r>
          </a:p>
          <a:p>
            <a:pPr marL="285750" marR="0" lvl="0" indent="-285750" algn="just" defTabSz="914400" rtl="0" fontAlgn="auto" hangingPunct="1">
              <a:lnSpc>
                <a:spcPct val="2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In the economy by reducing the areas needed to dispose of waste and exploiting these areas for agricultural purposes and to secure job opportunities. </a:t>
            </a:r>
            <a:endParaRPr lang="en-US" sz="1800" b="0" i="0" u="none" strike="noStrike" kern="1200" cap="none" spc="0" baseline="0">
              <a:solidFill>
                <a:srgbClr val="000000"/>
              </a:solidFill>
              <a:uFillTx/>
              <a:latin typeface="Arial" pitchFamily="34"/>
              <a:cs typeface="Arial" pitchFamily="34"/>
            </a:endParaRPr>
          </a:p>
        </p:txBody>
      </p:sp>
    </p:spTree>
    <p:extLst>
      <p:ext uri="{BB962C8B-B14F-4D97-AF65-F5344CB8AC3E}">
        <p14:creationId xmlns:p14="http://schemas.microsoft.com/office/powerpoint/2010/main" val="437347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Words>
  <Application>Microsoft Office PowerPoint</Application>
  <PresentationFormat>Breitbild</PresentationFormat>
  <Paragraphs>9</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Wingdings</vt:lpstr>
      <vt:lpstr>Office</vt:lpstr>
      <vt:lpstr>Recycling water bottles and plastic cans prepared from polyethylene Terephthalate (PET)</vt:lpstr>
      <vt:lpstr>PowerPoint-Präsentation</vt:lpstr>
    </vt:vector>
  </TitlesOfParts>
  <Company>TU Dortmund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Recycling water bottles and plastic cans prepared from polyethylene Terephthalate (PET)</dc:title>
  <dc:creator>Senger, Paul Felix</dc:creator>
  <cp:lastModifiedBy>Senger, Paul Felix</cp:lastModifiedBy>
  <cp:revision>1</cp:revision>
  <dcterms:created xsi:type="dcterms:W3CDTF">2021-06-18T14:22:04Z</dcterms:created>
  <dcterms:modified xsi:type="dcterms:W3CDTF">2021-06-18T14:22:23Z</dcterms:modified>
</cp:coreProperties>
</file>