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1" r:id="rId4"/>
    <p:sldId id="262"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C85D1C-FF38-4361-BFD8-43C0AD2BB8A5}"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F05EF-5D49-4ECA-B6DC-3EA0FAFBBEF6}" type="slidenum">
              <a:rPr lang="en-GB" smtClean="0"/>
              <a:t>‹#›</a:t>
            </a:fld>
            <a:endParaRPr lang="en-GB"/>
          </a:p>
        </p:txBody>
      </p:sp>
    </p:spTree>
    <p:extLst>
      <p:ext uri="{BB962C8B-B14F-4D97-AF65-F5344CB8AC3E}">
        <p14:creationId xmlns:p14="http://schemas.microsoft.com/office/powerpoint/2010/main" val="383836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C85D1C-FF38-4361-BFD8-43C0AD2BB8A5}"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F05EF-5D49-4ECA-B6DC-3EA0FAFBBEF6}" type="slidenum">
              <a:rPr lang="en-GB" smtClean="0"/>
              <a:t>‹#›</a:t>
            </a:fld>
            <a:endParaRPr lang="en-GB"/>
          </a:p>
        </p:txBody>
      </p:sp>
    </p:spTree>
    <p:extLst>
      <p:ext uri="{BB962C8B-B14F-4D97-AF65-F5344CB8AC3E}">
        <p14:creationId xmlns:p14="http://schemas.microsoft.com/office/powerpoint/2010/main" val="391562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C85D1C-FF38-4361-BFD8-43C0AD2BB8A5}"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F05EF-5D49-4ECA-B6DC-3EA0FAFBBEF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9140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C85D1C-FF38-4361-BFD8-43C0AD2BB8A5}"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F05EF-5D49-4ECA-B6DC-3EA0FAFBBEF6}" type="slidenum">
              <a:rPr lang="en-GB" smtClean="0"/>
              <a:t>‹#›</a:t>
            </a:fld>
            <a:endParaRPr lang="en-GB"/>
          </a:p>
        </p:txBody>
      </p:sp>
    </p:spTree>
    <p:extLst>
      <p:ext uri="{BB962C8B-B14F-4D97-AF65-F5344CB8AC3E}">
        <p14:creationId xmlns:p14="http://schemas.microsoft.com/office/powerpoint/2010/main" val="386465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C85D1C-FF38-4361-BFD8-43C0AD2BB8A5}"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F05EF-5D49-4ECA-B6DC-3EA0FAFBBEF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13686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C85D1C-FF38-4361-BFD8-43C0AD2BB8A5}"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F05EF-5D49-4ECA-B6DC-3EA0FAFBBEF6}" type="slidenum">
              <a:rPr lang="en-GB" smtClean="0"/>
              <a:t>‹#›</a:t>
            </a:fld>
            <a:endParaRPr lang="en-GB"/>
          </a:p>
        </p:txBody>
      </p:sp>
    </p:spTree>
    <p:extLst>
      <p:ext uri="{BB962C8B-B14F-4D97-AF65-F5344CB8AC3E}">
        <p14:creationId xmlns:p14="http://schemas.microsoft.com/office/powerpoint/2010/main" val="179929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85D1C-FF38-4361-BFD8-43C0AD2BB8A5}"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F05EF-5D49-4ECA-B6DC-3EA0FAFBBEF6}" type="slidenum">
              <a:rPr lang="en-GB" smtClean="0"/>
              <a:t>‹#›</a:t>
            </a:fld>
            <a:endParaRPr lang="en-GB"/>
          </a:p>
        </p:txBody>
      </p:sp>
    </p:spTree>
    <p:extLst>
      <p:ext uri="{BB962C8B-B14F-4D97-AF65-F5344CB8AC3E}">
        <p14:creationId xmlns:p14="http://schemas.microsoft.com/office/powerpoint/2010/main" val="3774622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85D1C-FF38-4361-BFD8-43C0AD2BB8A5}"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F05EF-5D49-4ECA-B6DC-3EA0FAFBBEF6}" type="slidenum">
              <a:rPr lang="en-GB" smtClean="0"/>
              <a:t>‹#›</a:t>
            </a:fld>
            <a:endParaRPr lang="en-GB"/>
          </a:p>
        </p:txBody>
      </p:sp>
    </p:spTree>
    <p:extLst>
      <p:ext uri="{BB962C8B-B14F-4D97-AF65-F5344CB8AC3E}">
        <p14:creationId xmlns:p14="http://schemas.microsoft.com/office/powerpoint/2010/main" val="132160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85D1C-FF38-4361-BFD8-43C0AD2BB8A5}"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F05EF-5D49-4ECA-B6DC-3EA0FAFBBEF6}" type="slidenum">
              <a:rPr lang="en-GB" smtClean="0"/>
              <a:t>‹#›</a:t>
            </a:fld>
            <a:endParaRPr lang="en-GB"/>
          </a:p>
        </p:txBody>
      </p:sp>
    </p:spTree>
    <p:extLst>
      <p:ext uri="{BB962C8B-B14F-4D97-AF65-F5344CB8AC3E}">
        <p14:creationId xmlns:p14="http://schemas.microsoft.com/office/powerpoint/2010/main" val="114350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C85D1C-FF38-4361-BFD8-43C0AD2BB8A5}"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F05EF-5D49-4ECA-B6DC-3EA0FAFBBEF6}" type="slidenum">
              <a:rPr lang="en-GB" smtClean="0"/>
              <a:t>‹#›</a:t>
            </a:fld>
            <a:endParaRPr lang="en-GB"/>
          </a:p>
        </p:txBody>
      </p:sp>
    </p:spTree>
    <p:extLst>
      <p:ext uri="{BB962C8B-B14F-4D97-AF65-F5344CB8AC3E}">
        <p14:creationId xmlns:p14="http://schemas.microsoft.com/office/powerpoint/2010/main" val="125962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C85D1C-FF38-4361-BFD8-43C0AD2BB8A5}" type="datetimeFigureOut">
              <a:rPr lang="en-GB" smtClean="0"/>
              <a:t>16/06/2021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F05EF-5D49-4ECA-B6DC-3EA0FAFBBEF6}" type="slidenum">
              <a:rPr lang="en-GB" smtClean="0"/>
              <a:t>‹#›</a:t>
            </a:fld>
            <a:endParaRPr lang="en-GB"/>
          </a:p>
        </p:txBody>
      </p:sp>
    </p:spTree>
    <p:extLst>
      <p:ext uri="{BB962C8B-B14F-4D97-AF65-F5344CB8AC3E}">
        <p14:creationId xmlns:p14="http://schemas.microsoft.com/office/powerpoint/2010/main" val="243281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C85D1C-FF38-4361-BFD8-43C0AD2BB8A5}" type="datetimeFigureOut">
              <a:rPr lang="en-GB" smtClean="0"/>
              <a:t>16/06/2021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9F05EF-5D49-4ECA-B6DC-3EA0FAFBBEF6}" type="slidenum">
              <a:rPr lang="en-GB" smtClean="0"/>
              <a:t>‹#›</a:t>
            </a:fld>
            <a:endParaRPr lang="en-GB"/>
          </a:p>
        </p:txBody>
      </p:sp>
    </p:spTree>
    <p:extLst>
      <p:ext uri="{BB962C8B-B14F-4D97-AF65-F5344CB8AC3E}">
        <p14:creationId xmlns:p14="http://schemas.microsoft.com/office/powerpoint/2010/main" val="242091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C85D1C-FF38-4361-BFD8-43C0AD2BB8A5}" type="datetimeFigureOut">
              <a:rPr lang="en-GB" smtClean="0"/>
              <a:t>16/06/2021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9F05EF-5D49-4ECA-B6DC-3EA0FAFBBEF6}" type="slidenum">
              <a:rPr lang="en-GB" smtClean="0"/>
              <a:t>‹#›</a:t>
            </a:fld>
            <a:endParaRPr lang="en-GB"/>
          </a:p>
        </p:txBody>
      </p:sp>
    </p:spTree>
    <p:extLst>
      <p:ext uri="{BB962C8B-B14F-4D97-AF65-F5344CB8AC3E}">
        <p14:creationId xmlns:p14="http://schemas.microsoft.com/office/powerpoint/2010/main" val="3634995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85D1C-FF38-4361-BFD8-43C0AD2BB8A5}" type="datetimeFigureOut">
              <a:rPr lang="en-GB" smtClean="0"/>
              <a:t>16/06/2021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9F05EF-5D49-4ECA-B6DC-3EA0FAFBBEF6}" type="slidenum">
              <a:rPr lang="en-GB" smtClean="0"/>
              <a:t>‹#›</a:t>
            </a:fld>
            <a:endParaRPr lang="en-GB"/>
          </a:p>
        </p:txBody>
      </p:sp>
    </p:spTree>
    <p:extLst>
      <p:ext uri="{BB962C8B-B14F-4D97-AF65-F5344CB8AC3E}">
        <p14:creationId xmlns:p14="http://schemas.microsoft.com/office/powerpoint/2010/main" val="3542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C85D1C-FF38-4361-BFD8-43C0AD2BB8A5}" type="datetimeFigureOut">
              <a:rPr lang="en-GB" smtClean="0"/>
              <a:t>16/06/2021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F05EF-5D49-4ECA-B6DC-3EA0FAFBBEF6}" type="slidenum">
              <a:rPr lang="en-GB" smtClean="0"/>
              <a:t>‹#›</a:t>
            </a:fld>
            <a:endParaRPr lang="en-GB"/>
          </a:p>
        </p:txBody>
      </p:sp>
    </p:spTree>
    <p:extLst>
      <p:ext uri="{BB962C8B-B14F-4D97-AF65-F5344CB8AC3E}">
        <p14:creationId xmlns:p14="http://schemas.microsoft.com/office/powerpoint/2010/main" val="275092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2C85D1C-FF38-4361-BFD8-43C0AD2BB8A5}" type="datetimeFigureOut">
              <a:rPr lang="en-GB" smtClean="0"/>
              <a:t>16/06/2021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F05EF-5D49-4ECA-B6DC-3EA0FAFBBEF6}" type="slidenum">
              <a:rPr lang="en-GB" smtClean="0"/>
              <a:t>‹#›</a:t>
            </a:fld>
            <a:endParaRPr lang="en-GB"/>
          </a:p>
        </p:txBody>
      </p:sp>
    </p:spTree>
    <p:extLst>
      <p:ext uri="{BB962C8B-B14F-4D97-AF65-F5344CB8AC3E}">
        <p14:creationId xmlns:p14="http://schemas.microsoft.com/office/powerpoint/2010/main" val="13548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C85D1C-FF38-4361-BFD8-43C0AD2BB8A5}" type="datetimeFigureOut">
              <a:rPr lang="en-GB" smtClean="0"/>
              <a:t>16/06/2021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A89F05EF-5D49-4ECA-B6DC-3EA0FAFBBEF6}" type="slidenum">
              <a:rPr lang="en-GB" smtClean="0"/>
              <a:t>‹#›</a:t>
            </a:fld>
            <a:endParaRPr lang="en-GB"/>
          </a:p>
        </p:txBody>
      </p:sp>
    </p:spTree>
    <p:extLst>
      <p:ext uri="{BB962C8B-B14F-4D97-AF65-F5344CB8AC3E}">
        <p14:creationId xmlns:p14="http://schemas.microsoft.com/office/powerpoint/2010/main" val="21830465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7477" y="261023"/>
            <a:ext cx="7399777" cy="2520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endParaRPr lang="en-GB" dirty="0"/>
          </a:p>
        </p:txBody>
      </p:sp>
      <p:sp>
        <p:nvSpPr>
          <p:cNvPr id="3" name="Rectangle 2"/>
          <p:cNvSpPr/>
          <p:nvPr/>
        </p:nvSpPr>
        <p:spPr>
          <a:xfrm>
            <a:off x="2347477" y="4949353"/>
            <a:ext cx="7399777" cy="1106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GB" sz="3200" b="1" i="1" u="sng" dirty="0"/>
              <a:t>ED03</a:t>
            </a:r>
            <a:endParaRPr kumimoji="0" lang="en-GB" altLang="en-US" sz="3200" b="0" i="0" u="none" strike="noStrike" cap="none" normalizeH="0" baseline="0" dirty="0">
              <a:ln>
                <a:noFill/>
              </a:ln>
              <a:solidFill>
                <a:schemeClr val="tx1"/>
              </a:solidFill>
              <a:effectLst/>
            </a:endParaRPr>
          </a:p>
          <a:p>
            <a:pPr algn="ctr"/>
            <a:r>
              <a:rPr lang="en-GB" sz="3200" dirty="0" err="1"/>
              <a:t>Dr.</a:t>
            </a:r>
            <a:r>
              <a:rPr lang="en-GB" sz="3200" dirty="0"/>
              <a:t> </a:t>
            </a:r>
            <a:r>
              <a:rPr lang="en-GB" sz="3200" dirty="0" err="1"/>
              <a:t>Maan</a:t>
            </a:r>
            <a:r>
              <a:rPr lang="en-GB" sz="3200" dirty="0"/>
              <a:t>       </a:t>
            </a:r>
            <a:r>
              <a:rPr lang="en-GB" sz="3200" dirty="0" err="1"/>
              <a:t>Dr.</a:t>
            </a:r>
            <a:r>
              <a:rPr lang="en-GB" sz="3200" dirty="0"/>
              <a:t> Hiba </a:t>
            </a:r>
          </a:p>
        </p:txBody>
      </p:sp>
      <p:sp>
        <p:nvSpPr>
          <p:cNvPr id="4" name="Rectangle 3"/>
          <p:cNvSpPr/>
          <p:nvPr/>
        </p:nvSpPr>
        <p:spPr>
          <a:xfrm>
            <a:off x="2347477" y="2781301"/>
            <a:ext cx="7399777" cy="212755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4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ctr"/>
            <a:r>
              <a:rPr lang="en-US" sz="3200" b="1" dirty="0" err="1">
                <a:solidFill>
                  <a:schemeClr val="accent2">
                    <a:lumMod val="75000"/>
                  </a:schemeClr>
                </a:solidFill>
              </a:rPr>
              <a:t>Kawthar</a:t>
            </a:r>
            <a:r>
              <a:rPr lang="en-US" sz="3200" b="1" dirty="0">
                <a:solidFill>
                  <a:schemeClr val="accent2">
                    <a:lumMod val="75000"/>
                  </a:schemeClr>
                </a:solidFill>
              </a:rPr>
              <a:t> </a:t>
            </a:r>
            <a:r>
              <a:rPr lang="en-US" sz="3200" b="1" dirty="0" err="1">
                <a:solidFill>
                  <a:schemeClr val="accent2">
                    <a:lumMod val="75000"/>
                  </a:schemeClr>
                </a:solidFill>
              </a:rPr>
              <a:t>Ayoub</a:t>
            </a:r>
            <a:r>
              <a:rPr lang="en-US" sz="3200" b="1" dirty="0">
                <a:solidFill>
                  <a:schemeClr val="accent2">
                    <a:lumMod val="75000"/>
                  </a:schemeClr>
                </a:solidFill>
              </a:rPr>
              <a:t> </a:t>
            </a:r>
            <a:r>
              <a:rPr lang="en-US" sz="3200" b="1" dirty="0" err="1">
                <a:solidFill>
                  <a:schemeClr val="accent2">
                    <a:lumMod val="75000"/>
                  </a:schemeClr>
                </a:solidFill>
              </a:rPr>
              <a:t>Zebar</a:t>
            </a:r>
            <a:endParaRPr lang="en-US" sz="3200" b="1" dirty="0">
              <a:solidFill>
                <a:schemeClr val="accent2">
                  <a:lumMod val="75000"/>
                </a:schemeClr>
              </a:solidFill>
            </a:endParaRPr>
          </a:p>
          <a:p>
            <a:pPr algn="ctr"/>
            <a:endParaRPr lang="en-US" sz="3200" b="1" dirty="0">
              <a:solidFill>
                <a:schemeClr val="accent2">
                  <a:lumMod val="75000"/>
                </a:schemeClr>
              </a:solidFill>
            </a:endParaRPr>
          </a:p>
          <a:p>
            <a:pPr algn="ctr"/>
            <a:r>
              <a:rPr lang="en-US" sz="3200" b="1" dirty="0"/>
              <a:t>College of Islamic Sciences</a:t>
            </a:r>
            <a:endParaRPr lang="en-GB" sz="3200" b="1" dirty="0"/>
          </a:p>
        </p:txBody>
      </p:sp>
      <p:sp>
        <p:nvSpPr>
          <p:cNvPr id="5" name="Rectangle 4"/>
          <p:cNvSpPr/>
          <p:nvPr/>
        </p:nvSpPr>
        <p:spPr>
          <a:xfrm>
            <a:off x="2466975" y="998706"/>
            <a:ext cx="7010400" cy="1044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sz="3200" b="1" dirty="0">
                <a:solidFill>
                  <a:schemeClr val="accent6">
                    <a:lumMod val="50000"/>
                  </a:schemeClr>
                </a:solidFill>
                <a:cs typeface="+mj-cs"/>
              </a:rPr>
              <a:t>Mosul is more beautiful </a:t>
            </a:r>
          </a:p>
          <a:p>
            <a:pPr algn="ctr" rtl="1"/>
            <a:r>
              <a:rPr lang="en-GB" sz="3200" b="1" dirty="0">
                <a:solidFill>
                  <a:schemeClr val="accent6">
                    <a:lumMod val="50000"/>
                  </a:schemeClr>
                </a:solidFill>
                <a:cs typeface="+mj-cs"/>
              </a:rPr>
              <a:t>in my lens</a:t>
            </a:r>
          </a:p>
        </p:txBody>
      </p:sp>
    </p:spTree>
    <p:extLst>
      <p:ext uri="{BB962C8B-B14F-4D97-AF65-F5344CB8AC3E}">
        <p14:creationId xmlns:p14="http://schemas.microsoft.com/office/powerpoint/2010/main" val="18318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5351" y="156686"/>
            <a:ext cx="8810624" cy="2836610"/>
          </a:xfrm>
          <a:prstGeom prst="rect">
            <a:avLst/>
          </a:prstGeom>
        </p:spPr>
        <p:txBody>
          <a:bodyPr wrap="square">
            <a:spAutoFit/>
          </a:bodyPr>
          <a:lstStyle/>
          <a:p>
            <a:pPr rtl="1"/>
            <a:r>
              <a:rPr lang="en-US" sz="3200" u="sng" dirty="0"/>
              <a:t>PHOTOGRAPHY </a:t>
            </a:r>
            <a:r>
              <a:rPr lang="ar-SA" u="sng" dirty="0"/>
              <a:t>   </a:t>
            </a:r>
            <a:endParaRPr lang="en-GB" dirty="0"/>
          </a:p>
          <a:p>
            <a:pPr rtl="1">
              <a:lnSpc>
                <a:spcPct val="150000"/>
              </a:lnSpc>
            </a:pPr>
            <a:r>
              <a:rPr lang="ar-SA" dirty="0"/>
              <a:t> </a:t>
            </a:r>
            <a:r>
              <a:rPr lang="en-US" sz="2000" dirty="0"/>
              <a:t>Photography can be a great way to earn some extra money budding Photography can license their work online by creating accounts on social media on photo sharing platforms or they can make photo prints and use them on greeting cards, posters or note cards combine with a catchy story poem or other piece of prose to go along with the picture</a:t>
            </a:r>
            <a:endParaRPr lang="en-GB" sz="2000" dirty="0"/>
          </a:p>
        </p:txBody>
      </p:sp>
      <p:pic>
        <p:nvPicPr>
          <p:cNvPr id="6" name="صورة 10"/>
          <p:cNvPicPr/>
          <p:nvPr/>
        </p:nvPicPr>
        <p:blipFill>
          <a:blip r:embed="rId2" cstate="print">
            <a:extLst>
              <a:ext uri="{28A0092B-C50C-407E-A947-70E740481C1C}">
                <a14:useLocalDpi xmlns:a14="http://schemas.microsoft.com/office/drawing/2010/main" val="0"/>
              </a:ext>
            </a:extLst>
          </a:blip>
          <a:stretch>
            <a:fillRect/>
          </a:stretch>
        </p:blipFill>
        <p:spPr>
          <a:xfrm>
            <a:off x="895351" y="3371850"/>
            <a:ext cx="1932305" cy="3486150"/>
          </a:xfrm>
          <a:prstGeom prst="rect">
            <a:avLst/>
          </a:prstGeom>
        </p:spPr>
      </p:pic>
      <p:pic>
        <p:nvPicPr>
          <p:cNvPr id="7" name="صورة 1"/>
          <p:cNvPicPr/>
          <p:nvPr/>
        </p:nvPicPr>
        <p:blipFill>
          <a:blip r:embed="rId3" cstate="print">
            <a:extLst>
              <a:ext uri="{28A0092B-C50C-407E-A947-70E740481C1C}">
                <a14:useLocalDpi xmlns:a14="http://schemas.microsoft.com/office/drawing/2010/main" val="0"/>
              </a:ext>
            </a:extLst>
          </a:blip>
          <a:stretch>
            <a:fillRect/>
          </a:stretch>
        </p:blipFill>
        <p:spPr>
          <a:xfrm>
            <a:off x="3677920" y="3552031"/>
            <a:ext cx="4284980" cy="3125787"/>
          </a:xfrm>
          <a:prstGeom prst="rect">
            <a:avLst/>
          </a:prstGeom>
        </p:spPr>
      </p:pic>
    </p:spTree>
    <p:extLst>
      <p:ext uri="{BB962C8B-B14F-4D97-AF65-F5344CB8AC3E}">
        <p14:creationId xmlns:p14="http://schemas.microsoft.com/office/powerpoint/2010/main" val="2488939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76585" y="1877584"/>
            <a:ext cx="3682861"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en-US" sz="2000" dirty="0"/>
              <a:t>The requirements that the project needs are not many, it may only need to buy a modern, high-quality camera, and it can be purchased second-hand from someone if there is no ability to buy it new, and the project also needs a computer or laptop with high capabilities that includes the design programs used in the modification process  on the pictures</a:t>
            </a:r>
            <a:endParaRPr lang="en-GB" sz="2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501254" y="174502"/>
            <a:ext cx="3613546" cy="1578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Project</a:t>
            </a:r>
          </a:p>
          <a:p>
            <a:pPr algn="ctr"/>
            <a:r>
              <a:rPr lang="en-US" sz="2800" dirty="0"/>
              <a:t>requirements</a:t>
            </a:r>
            <a:endParaRPr lang="en-GB" sz="2800" dirty="0"/>
          </a:p>
        </p:txBody>
      </p:sp>
      <p:pic>
        <p:nvPicPr>
          <p:cNvPr id="13" name="صورة 3"/>
          <p:cNvPicPr/>
          <p:nvPr/>
        </p:nvPicPr>
        <p:blipFill>
          <a:blip r:embed="rId2" cstate="print">
            <a:extLst>
              <a:ext uri="{28A0092B-C50C-407E-A947-70E740481C1C}">
                <a14:useLocalDpi xmlns:a14="http://schemas.microsoft.com/office/drawing/2010/main" val="0"/>
              </a:ext>
            </a:extLst>
          </a:blip>
          <a:stretch>
            <a:fillRect/>
          </a:stretch>
        </p:blipFill>
        <p:spPr>
          <a:xfrm>
            <a:off x="5172710" y="307852"/>
            <a:ext cx="2856230" cy="2521073"/>
          </a:xfrm>
          <a:prstGeom prst="rect">
            <a:avLst/>
          </a:prstGeom>
        </p:spPr>
      </p:pic>
      <p:pic>
        <p:nvPicPr>
          <p:cNvPr id="14" name="صورة 4"/>
          <p:cNvPicPr/>
          <p:nvPr/>
        </p:nvPicPr>
        <p:blipFill>
          <a:blip r:embed="rId3" cstate="print">
            <a:extLst>
              <a:ext uri="{28A0092B-C50C-407E-A947-70E740481C1C}">
                <a14:useLocalDpi xmlns:a14="http://schemas.microsoft.com/office/drawing/2010/main" val="0"/>
              </a:ext>
            </a:extLst>
          </a:blip>
          <a:stretch>
            <a:fillRect/>
          </a:stretch>
        </p:blipFill>
        <p:spPr>
          <a:xfrm>
            <a:off x="4668520" y="2920155"/>
            <a:ext cx="1932305" cy="3543300"/>
          </a:xfrm>
          <a:prstGeom prst="rect">
            <a:avLst/>
          </a:prstGeom>
        </p:spPr>
      </p:pic>
      <p:pic>
        <p:nvPicPr>
          <p:cNvPr id="15" name="صورة 6"/>
          <p:cNvPicPr/>
          <p:nvPr/>
        </p:nvPicPr>
        <p:blipFill>
          <a:blip r:embed="rId4" cstate="print">
            <a:extLst>
              <a:ext uri="{28A0092B-C50C-407E-A947-70E740481C1C}">
                <a14:useLocalDpi xmlns:a14="http://schemas.microsoft.com/office/drawing/2010/main" val="0"/>
              </a:ext>
            </a:extLst>
          </a:blip>
          <a:stretch>
            <a:fillRect/>
          </a:stretch>
        </p:blipFill>
        <p:spPr>
          <a:xfrm>
            <a:off x="6811645" y="2920155"/>
            <a:ext cx="1970405" cy="3543300"/>
          </a:xfrm>
          <a:prstGeom prst="rect">
            <a:avLst/>
          </a:prstGeom>
        </p:spPr>
      </p:pic>
    </p:spTree>
    <p:extLst>
      <p:ext uri="{BB962C8B-B14F-4D97-AF65-F5344CB8AC3E}">
        <p14:creationId xmlns:p14="http://schemas.microsoft.com/office/powerpoint/2010/main" val="42318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5"/>
          <p:cNvPicPr/>
          <p:nvPr/>
        </p:nvPicPr>
        <p:blipFill>
          <a:blip r:embed="rId2" cstate="print">
            <a:extLst>
              <a:ext uri="{28A0092B-C50C-407E-A947-70E740481C1C}">
                <a14:useLocalDpi xmlns:a14="http://schemas.microsoft.com/office/drawing/2010/main" val="0"/>
              </a:ext>
            </a:extLst>
          </a:blip>
          <a:stretch>
            <a:fillRect/>
          </a:stretch>
        </p:blipFill>
        <p:spPr>
          <a:xfrm>
            <a:off x="161925" y="303214"/>
            <a:ext cx="2419350" cy="3030536"/>
          </a:xfrm>
          <a:prstGeom prst="rect">
            <a:avLst/>
          </a:prstGeom>
        </p:spPr>
      </p:pic>
      <p:pic>
        <p:nvPicPr>
          <p:cNvPr id="3" name="صورة 7"/>
          <p:cNvPicPr/>
          <p:nvPr/>
        </p:nvPicPr>
        <p:blipFill>
          <a:blip r:embed="rId3" cstate="print">
            <a:extLst>
              <a:ext uri="{28A0092B-C50C-407E-A947-70E740481C1C}">
                <a14:useLocalDpi xmlns:a14="http://schemas.microsoft.com/office/drawing/2010/main" val="0"/>
              </a:ext>
            </a:extLst>
          </a:blip>
          <a:stretch>
            <a:fillRect/>
          </a:stretch>
        </p:blipFill>
        <p:spPr>
          <a:xfrm>
            <a:off x="2886074" y="303215"/>
            <a:ext cx="2381251" cy="3030536"/>
          </a:xfrm>
          <a:prstGeom prst="rect">
            <a:avLst/>
          </a:prstGeom>
        </p:spPr>
      </p:pic>
      <p:pic>
        <p:nvPicPr>
          <p:cNvPr id="4" name="صورة 8"/>
          <p:cNvPicPr/>
          <p:nvPr/>
        </p:nvPicPr>
        <p:blipFill>
          <a:blip r:embed="rId4" cstate="print">
            <a:extLst>
              <a:ext uri="{28A0092B-C50C-407E-A947-70E740481C1C}">
                <a14:useLocalDpi xmlns:a14="http://schemas.microsoft.com/office/drawing/2010/main" val="0"/>
              </a:ext>
            </a:extLst>
          </a:blip>
          <a:stretch>
            <a:fillRect/>
          </a:stretch>
        </p:blipFill>
        <p:spPr>
          <a:xfrm>
            <a:off x="591820" y="3800474"/>
            <a:ext cx="3818255" cy="2930525"/>
          </a:xfrm>
          <a:prstGeom prst="rect">
            <a:avLst/>
          </a:prstGeom>
        </p:spPr>
      </p:pic>
      <p:pic>
        <p:nvPicPr>
          <p:cNvPr id="5" name="صورة 14"/>
          <p:cNvPicPr/>
          <p:nvPr/>
        </p:nvPicPr>
        <p:blipFill>
          <a:blip r:embed="rId5" cstate="print">
            <a:extLst>
              <a:ext uri="{28A0092B-C50C-407E-A947-70E740481C1C}">
                <a14:useLocalDpi xmlns:a14="http://schemas.microsoft.com/office/drawing/2010/main" val="0"/>
              </a:ext>
            </a:extLst>
          </a:blip>
          <a:stretch>
            <a:fillRect/>
          </a:stretch>
        </p:blipFill>
        <p:spPr>
          <a:xfrm>
            <a:off x="5440045" y="303214"/>
            <a:ext cx="4113530" cy="3030536"/>
          </a:xfrm>
          <a:prstGeom prst="rect">
            <a:avLst/>
          </a:prstGeom>
        </p:spPr>
      </p:pic>
      <p:pic>
        <p:nvPicPr>
          <p:cNvPr id="6" name="صورة 23"/>
          <p:cNvPicPr/>
          <p:nvPr/>
        </p:nvPicPr>
        <p:blipFill>
          <a:blip r:embed="rId6" cstate="print">
            <a:extLst>
              <a:ext uri="{28A0092B-C50C-407E-A947-70E740481C1C}">
                <a14:useLocalDpi xmlns:a14="http://schemas.microsoft.com/office/drawing/2010/main" val="0"/>
              </a:ext>
            </a:extLst>
          </a:blip>
          <a:stretch>
            <a:fillRect/>
          </a:stretch>
        </p:blipFill>
        <p:spPr>
          <a:xfrm>
            <a:off x="4525645" y="4106226"/>
            <a:ext cx="4485005" cy="2380299"/>
          </a:xfrm>
          <a:prstGeom prst="rect">
            <a:avLst/>
          </a:prstGeom>
        </p:spPr>
      </p:pic>
    </p:spTree>
    <p:extLst>
      <p:ext uri="{BB962C8B-B14F-4D97-AF65-F5344CB8AC3E}">
        <p14:creationId xmlns:p14="http://schemas.microsoft.com/office/powerpoint/2010/main" val="417730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 y="1003055"/>
            <a:ext cx="8915400" cy="4706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3200" b="1" u="sng" dirty="0">
                <a:solidFill>
                  <a:srgbClr val="C00000"/>
                </a:solidFill>
              </a:rPr>
              <a:t>Project Conclusion</a:t>
            </a:r>
          </a:p>
          <a:p>
            <a:pPr algn="just"/>
            <a:endParaRPr lang="en-GB" sz="3200" b="1" u="sng" dirty="0">
              <a:solidFill>
                <a:srgbClr val="FF0000"/>
              </a:solidFill>
            </a:endParaRPr>
          </a:p>
          <a:p>
            <a:pPr algn="just"/>
            <a:r>
              <a:rPr lang="en-GB" sz="2800" dirty="0"/>
              <a:t>I will continue to develop my hobby in photography until I deliver my photos to the whole world and make my photos express beauty, heritage, love, happiness, fear, injustice and freedom, and my photos will be a message to all human beings that express all the meanings of life.</a:t>
            </a:r>
            <a:endParaRPr lang="en-GB" sz="2800" dirty="0">
              <a:solidFill>
                <a:srgbClr val="7030A0"/>
              </a:solidFill>
            </a:endParaRPr>
          </a:p>
        </p:txBody>
      </p:sp>
    </p:spTree>
    <p:extLst>
      <p:ext uri="{BB962C8B-B14F-4D97-AF65-F5344CB8AC3E}">
        <p14:creationId xmlns:p14="http://schemas.microsoft.com/office/powerpoint/2010/main" val="5392231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86</TotalTime>
  <Words>210</Words>
  <Application>Microsoft Office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Maher</cp:lastModifiedBy>
  <cp:revision>14</cp:revision>
  <dcterms:created xsi:type="dcterms:W3CDTF">2021-06-15T21:46:40Z</dcterms:created>
  <dcterms:modified xsi:type="dcterms:W3CDTF">2021-06-16T12:37:11Z</dcterms:modified>
</cp:coreProperties>
</file>