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sldIdLst>
    <p:sldId id="259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4" d="100"/>
          <a:sy n="64" d="100"/>
        </p:scale>
        <p:origin x="22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5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991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6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291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14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0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6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6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1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1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3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6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D2E3F-BB00-4BB4-95B2-875EAFDD0A8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41E807-552D-4CFF-A91B-076FE2AE1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3">
            <a:extLst>
              <a:ext uri="{FF2B5EF4-FFF2-40B4-BE49-F238E27FC236}">
                <a16:creationId xmlns:a16="http://schemas.microsoft.com/office/drawing/2014/main" id="{B569EBA6-F380-4C8E-8AF4-D02778495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49" y="326969"/>
            <a:ext cx="1663712" cy="632014"/>
          </a:xfrm>
          <a:prstGeom prst="rect">
            <a:avLst/>
          </a:prstGeom>
        </p:spPr>
      </p:pic>
      <p:pic>
        <p:nvPicPr>
          <p:cNvPr id="5" name="Grafik 26">
            <a:extLst>
              <a:ext uri="{FF2B5EF4-FFF2-40B4-BE49-F238E27FC236}">
                <a16:creationId xmlns:a16="http://schemas.microsoft.com/office/drawing/2014/main" id="{11464673-55F8-4A28-A66D-683E4D390D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133" y="141524"/>
            <a:ext cx="1373045" cy="1181686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BF64324C-3E5F-4F5F-B1CA-DE3E8E54A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213" y="141524"/>
            <a:ext cx="2933700" cy="1181686"/>
          </a:xfrm>
          <a:prstGeom prst="rect">
            <a:avLst/>
          </a:prstGeom>
        </p:spPr>
      </p:pic>
      <p:pic>
        <p:nvPicPr>
          <p:cNvPr id="7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E99C0E0-375B-4CF1-AE8F-707C673388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6012" b="-11269"/>
          <a:stretch/>
        </p:blipFill>
        <p:spPr>
          <a:xfrm>
            <a:off x="3949087" y="225501"/>
            <a:ext cx="1131906" cy="1013732"/>
          </a:xfrm>
          <a:prstGeom prst="rect">
            <a:avLst/>
          </a:prstGeom>
        </p:spPr>
      </p:pic>
      <p:pic>
        <p:nvPicPr>
          <p:cNvPr id="8" name="Grafik 18">
            <a:extLst>
              <a:ext uri="{FF2B5EF4-FFF2-40B4-BE49-F238E27FC236}">
                <a16:creationId xmlns:a16="http://schemas.microsoft.com/office/drawing/2014/main" id="{9806C153-CF38-4237-9A5D-500B9CF677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35" y="225930"/>
            <a:ext cx="2489982" cy="109728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5387350-2D1F-4F7E-9DB1-7F0E648FB559}"/>
              </a:ext>
            </a:extLst>
          </p:cNvPr>
          <p:cNvSpPr txBox="1"/>
          <p:nvPr/>
        </p:nvSpPr>
        <p:spPr>
          <a:xfrm>
            <a:off x="1157133" y="1823516"/>
            <a:ext cx="10833728" cy="251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RESI Student-Conference: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kkurat-Bold" panose="02000503030000020004" pitchFamily="2" charset="0"/>
                <a:ea typeface="+mn-ea"/>
                <a:cs typeface="+mn-cs"/>
              </a:rPr>
              <a:t>           Let’s reflect on employment crisis in Iraq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kkurat-Bold" panose="02000503030000020004" pitchFamily="2" charset="0"/>
                <a:ea typeface="+mn-ea"/>
                <a:cs typeface="+mn-cs"/>
              </a:rPr>
              <a:t>                                                                 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kkurat-Bold" panose="02000503030000020004" pitchFamily="2" charset="0"/>
                <a:ea typeface="+mn-ea"/>
                <a:cs typeface="+mn-cs"/>
              </a:rPr>
              <a:t>S03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kkurat-Bold" panose="02000503030000020004" pitchFamily="2" charset="0"/>
                <a:ea typeface="+mn-ea"/>
                <a:cs typeface="+mn-cs"/>
              </a:rPr>
              <a:t> Group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1411E75-6971-4CF8-B5B0-903B9BAD7F98}"/>
              </a:ext>
            </a:extLst>
          </p:cNvPr>
          <p:cNvSpPr txBox="1"/>
          <p:nvPr/>
        </p:nvSpPr>
        <p:spPr>
          <a:xfrm>
            <a:off x="5557341" y="4408800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 posters created by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F3537C9-0203-4E69-8140-A165D7F69B51}"/>
              </a:ext>
            </a:extLst>
          </p:cNvPr>
          <p:cNvSpPr txBox="1"/>
          <p:nvPr/>
        </p:nvSpPr>
        <p:spPr>
          <a:xfrm>
            <a:off x="4381165" y="4925411"/>
            <a:ext cx="5226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SHAKIR HAMED MOHAMMED SAEED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en-US" dirty="0"/>
          </a:p>
          <a:p>
            <a:pPr algn="ctr"/>
            <a:r>
              <a:rPr lang="en-US" dirty="0"/>
              <a:t>HUSAM H. SALEH</a:t>
            </a:r>
          </a:p>
          <a:p>
            <a:pPr algn="ctr"/>
            <a:r>
              <a:rPr lang="en-US" dirty="0"/>
              <a:t>Supervised by </a:t>
            </a:r>
          </a:p>
          <a:p>
            <a:pPr algn="ctr"/>
            <a:r>
              <a:rPr lang="en-US" dirty="0" err="1"/>
              <a:t>Dr.Suhad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5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9BFCDC-A1BA-4292-B51F-DAF99014DE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9" y="0"/>
            <a:ext cx="11078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4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7D6A9DC-3744-4A10-AEAC-2DA8CA2D5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80793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Breitbild</PresentationFormat>
  <Paragraphs>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Akkurat-Bold</vt:lpstr>
      <vt:lpstr>Arial</vt:lpstr>
      <vt:lpstr>Calibri Light</vt:lpstr>
      <vt:lpstr>Century Gothic</vt:lpstr>
      <vt:lpstr>Tahoma</vt:lpstr>
      <vt:lpstr>Times New Roman</vt:lpstr>
      <vt:lpstr>Wingdings 3</vt:lpstr>
      <vt:lpstr>ربطة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KURTLAR-VADISI</dc:creator>
  <cp:lastModifiedBy>Senger, Paul Felix</cp:lastModifiedBy>
  <cp:revision>5</cp:revision>
  <dcterms:created xsi:type="dcterms:W3CDTF">2021-06-17T07:18:54Z</dcterms:created>
  <dcterms:modified xsi:type="dcterms:W3CDTF">2021-06-18T09:03:29Z</dcterms:modified>
</cp:coreProperties>
</file>